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xml" Extension="xml"/>
  <Default ContentType="application/vnd.openxmlformats-package.relationships+xml" Extension="rels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</Types>
</file>

<file path=_rels/.rels><?xml version="1.0" encoding="UTF-8" standalone="no" ?>
<Relationships xmlns="http://schemas.openxmlformats.org/package/2006/relationships">
  <Relationship Id="rId1" Target="ppt/presentation.xml" Type="http://schemas.openxmlformats.org/officeDocument/2006/relationships/officeDocument"/>
  <Relationship Id="rId2" Target="docProps/app.xml" Type="http://schemas.openxmlformats.org/officeDocument/2006/relationships/extended-properties"/>
  <Relationship Id="rId3" Target="docProps/core.xml" Type="http://schemas.openxmlformats.org/package/2006/relationships/metadata/core-properties"/>
</Relationships>

</file>

<file path=ppt/presentation.xml><?xml version="1.0" encoding="utf-8"?>
<p:presentation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12192000"/>
</p:presentation>
</file>

<file path=ppt/tableStyles.xml><?xml version="1.0" encoding="utf-8"?>
<a:tblStyleLs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def="{5C22544A-7EE6-4342-B048-85BDC9FD1C3A}"/>
</file>

<file path=ppt/_rels/presentation.xml.rels><?xml version="1.0" encoding="UTF-8" standalone="no" ?>
<Relationships xmlns="http://schemas.openxmlformats.org/package/2006/relationships">
  <Relationship Id="rId6" Target="slides/slide4.xml" Type="http://schemas.openxmlformats.org/officeDocument/2006/relationships/slide"/>
  <Relationship Id="rId1" Target="theme/theme1.xml" Type="http://schemas.openxmlformats.org/officeDocument/2006/relationships/theme"/>
  <Relationship Id="rId10" Target="slides/slide8.xml" Type="http://schemas.openxmlformats.org/officeDocument/2006/relationships/slide"/>
  <Relationship Id="rId2" Target="slideMasters/slideMaster1.xml" Type="http://schemas.openxmlformats.org/officeDocument/2006/relationships/slideMaster"/>
  <Relationship Id="rId3" Target="slides/slide1.xml" Type="http://schemas.openxmlformats.org/officeDocument/2006/relationships/slide"/>
  <Relationship Id="rId8" Target="slides/slide6.xml" Type="http://schemas.openxmlformats.org/officeDocument/2006/relationships/slide"/>
  <Relationship Id="rId4" Target="slides/slide2.xml" Type="http://schemas.openxmlformats.org/officeDocument/2006/relationships/slide"/>
  <Relationship Id="rId11" Target="tableStyles.xml" Type="http://schemas.openxmlformats.org/officeDocument/2006/relationships/tableStyles"/>
  <Relationship Id="rId9" Target="slides/slide7.xml" Type="http://schemas.openxmlformats.org/officeDocument/2006/relationships/slide"/>
  <Relationship Id="rId7" Target="slides/slide5.xml" Type="http://schemas.openxmlformats.org/officeDocument/2006/relationships/slide"/>
  <Relationship Id="rId5" Target="slides/slide3.xml" Type="http://schemas.openxmlformats.org/officeDocument/2006/relationships/slide"/>
</Relationships>

</file>

<file path=ppt/slideLayouts/_rels/slideLayout1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10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11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2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3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4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5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6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7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8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9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slideLayout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">
  <p:cSld name="Title">
    <p:spTree>
      <p:nvGrpSpPr>
        <p:cNvPr hidden="false" id="26" name="GroupShape 2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7" name="Shape 27"/>
          <p:cNvSpPr txBox="true"/>
          <p:nvPr isPhoto="false">
            <p:ph idx="0" type="title"/>
          </p:nvPr>
        </p:nvSpPr>
        <p:spPr>
          <a:xfrm flipH="false" flipV="false" rot="0"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defPPr/>
            <a:lvl1pPr algn="ctr"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28" name="Shape 28"/>
          <p:cNvSpPr txBox="true"/>
          <p:nvPr isPhoto="false">
            <p:ph idx="1" type="subTitle"/>
          </p:nvPr>
        </p:nvSpPr>
        <p:spPr>
          <a:xfrm flipH="false" flipV="false" rot="0"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defPPr/>
            <a:lvl1pPr algn="ctr" indent="0" lvl="0" marL="0">
              <a:buNone/>
              <a:defRPr sz="2400"/>
            </a:lvl1pPr>
            <a:lvl2pPr algn="ctr" indent="0" lvl="1" marL="457200">
              <a:buNone/>
              <a:defRPr sz="2000"/>
            </a:lvl2pPr>
            <a:lvl3pPr algn="ctr" indent="0" lvl="2" marL="914400">
              <a:buNone/>
              <a:defRPr sz="1800"/>
            </a:lvl3pPr>
            <a:lvl4pPr algn="ctr" indent="0" lvl="3" marL="1371600">
              <a:buNone/>
              <a:defRPr sz="1600"/>
            </a:lvl4pPr>
            <a:lvl5pPr algn="ctr" indent="0" lvl="4" marL="1828800">
              <a:buNone/>
              <a:defRPr sz="1600"/>
            </a:lvl5pPr>
            <a:lvl6pPr algn="ctr" indent="0" lvl="5" marL="2286000">
              <a:buNone/>
              <a:defRPr sz="1600"/>
            </a:lvl6pPr>
            <a:lvl7pPr algn="ctr" indent="0" lvl="6" marL="2743200">
              <a:buNone/>
              <a:defRPr sz="1600"/>
            </a:lvl7pPr>
            <a:lvl8pPr algn="ctr" indent="0" lvl="7" marL="3200400">
              <a:buNone/>
              <a:defRPr sz="1600"/>
            </a:lvl8pPr>
            <a:lvl9pPr algn="ctr" indent="0" lvl="8" marL="3657600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hidden="false" id="29" name="Shape 2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26.03.2025</a:t>
            </a:r>
          </a:p>
        </p:txBody>
      </p:sp>
      <p:sp>
        <p:nvSpPr>
          <p:cNvPr hidden="false" id="30" name="Shape 3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31" name="Shape 3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vertTx">
  <p:cSld name="Title and Vertical Text">
    <p:spTree>
      <p:nvGrpSpPr>
        <p:cNvPr hidden="false" id="14" name="GroupShape 1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5" name="Shape 15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16" name="Shape 16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17" name="Shape 1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26.03.2025</a:t>
            </a:r>
          </a:p>
        </p:txBody>
      </p:sp>
      <p:sp>
        <p:nvSpPr>
          <p:cNvPr hidden="false" id="18" name="Shape 1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19" name="Shape 1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vertTitleAndTx">
  <p:cSld name="Vertical Title and Text">
    <p:spTree>
      <p:nvGrpSpPr>
        <p:cNvPr hidden="false" id="20" name="GroupShape 2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1" name="Shape 21"/>
          <p:cNvSpPr txBox="true"/>
          <p:nvPr isPhoto="false">
            <p:ph idx="0" type="title"/>
          </p:nvPr>
        </p:nvSpPr>
        <p:spPr>
          <a:xfrm flipH="false" flipV="false" rot="0"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22" name="Shape 22"/>
          <p:cNvSpPr txBox="true"/>
          <p:nvPr isPhoto="false">
            <p:ph idx="1" type="body"/>
          </p:nvPr>
        </p:nvSpPr>
        <p:spPr>
          <a:xfrm flipH="false" flipV="false" rot="0"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23" name="Shape 2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26.03.2025</a:t>
            </a:r>
          </a:p>
        </p:txBody>
      </p:sp>
      <p:sp>
        <p:nvSpPr>
          <p:cNvPr hidden="false" id="24" name="Shape 24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25" name="Shape 25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32" name="GroupShape 3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3" name="Shape 33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34" name="Shape 34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35" name="Shape 3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26.03.2025</a:t>
            </a:r>
          </a:p>
        </p:txBody>
      </p:sp>
      <p:sp>
        <p:nvSpPr>
          <p:cNvPr hidden="false" id="36" name="Shape 36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37" name="Shape 37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secHead">
  <p:cSld name="Title and Subtitle">
    <p:spTree>
      <p:nvGrpSpPr>
        <p:cNvPr hidden="false" id="38" name="GroupShape 3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9" name="Shape 39"/>
          <p:cNvSpPr txBox="true"/>
          <p:nvPr isPhoto="false">
            <p:ph idx="0" type="title"/>
          </p:nvPr>
        </p:nvSpPr>
        <p:spPr>
          <a:xfrm flipH="false" flipV="false" rot="0"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40" name="Shape 40"/>
          <p:cNvSpPr txBox="true"/>
          <p:nvPr isPhoto="false">
            <p:ph idx="1" type="body"/>
          </p:nvPr>
        </p:nvSpPr>
        <p:spPr>
          <a:xfrm flipH="false" flipV="false" rot="0"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defPPr/>
            <a:lvl1pPr indent="0" lvl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lvl="1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41" name="Shape 4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26.03.2025</a:t>
            </a:r>
          </a:p>
        </p:txBody>
      </p:sp>
      <p:sp>
        <p:nvSpPr>
          <p:cNvPr hidden="false" id="42" name="Shape 4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43" name="Shape 43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Only">
  <p:cSld name="Slide Title">
    <p:spTree>
      <p:nvGrpSpPr>
        <p:cNvPr hidden="false" id="71" name="GroupShape 7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2" name="Shape 72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73" name="Shape 7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26.03.2025</a:t>
            </a:r>
          </a:p>
        </p:txBody>
      </p:sp>
      <p:sp>
        <p:nvSpPr>
          <p:cNvPr hidden="false" id="74" name="Shape 74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75" name="Shape 75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Obj">
  <p:cSld name="Title and Two Columns">
    <p:spTree>
      <p:nvGrpSpPr>
        <p:cNvPr hidden="false" id="55" name="GroupShape 5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6" name="Shape 56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57" name="Shape 57"/>
          <p:cNvSpPr txBox="true"/>
          <p:nvPr isPhoto="false">
            <p:ph idx="1" type="body"/>
          </p:nvPr>
        </p:nvSpPr>
        <p:spPr>
          <a:xfrm flipH="false" flipV="false" rot="0"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58" name="Shape 58"/>
          <p:cNvSpPr txBox="true"/>
          <p:nvPr isPhoto="false">
            <p:ph idx="2" type="body"/>
          </p:nvPr>
        </p:nvSpPr>
        <p:spPr>
          <a:xfrm flipH="false" flipV="false" rot="0"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59" name="Shape 5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26.03.2025</a:t>
            </a:r>
          </a:p>
        </p:txBody>
      </p:sp>
      <p:sp>
        <p:nvSpPr>
          <p:cNvPr hidden="false" id="60" name="Shape 6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61" name="Shape 6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blank">
  <p:cSld name="Blank">
    <p:spTree>
      <p:nvGrpSpPr>
        <p:cNvPr hidden="false" id="51" name="GroupShape 5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2" name="Shape 5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26.03.2025</a:t>
            </a:r>
          </a:p>
        </p:txBody>
      </p:sp>
      <p:sp>
        <p:nvSpPr>
          <p:cNvPr hidden="false" id="53" name="Shape 5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54" name="Shape 5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TxTwoObj">
  <p:cSld name="Comparison">
    <p:spTree>
      <p:nvGrpSpPr>
        <p:cNvPr hidden="false" id="62" name="GroupShape 6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3" name="Shape 63"/>
          <p:cNvSpPr txBox="true"/>
          <p:nvPr isPhoto="false">
            <p:ph idx="0" type="title"/>
          </p:nvPr>
        </p:nvSpPr>
        <p:spPr>
          <a:xfrm flipH="false" flipV="false" rot="0">
            <a:off x="839788" y="365125"/>
            <a:ext cx="10515600" cy="132556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64" name="Shape 64"/>
          <p:cNvSpPr txBox="true"/>
          <p:nvPr isPhoto="false">
            <p:ph idx="1" type="body"/>
          </p:nvPr>
        </p:nvSpPr>
        <p:spPr>
          <a:xfrm flipH="false" flipV="false" rot="0">
            <a:off x="839788" y="1681163"/>
            <a:ext cx="5157787" cy="823911"/>
          </a:xfrm>
          <a:prstGeom prst="rect">
            <a:avLst/>
          </a:prstGeom>
        </p:spPr>
        <p:txBody>
          <a:bodyPr anchor="b"/>
          <a:lstStyle>
            <a:defPPr/>
            <a:lvl1pPr indent="0" lvl="0" marL="0">
              <a:buNone/>
              <a:defRPr b="true" sz="2400"/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65" name="Shape 65"/>
          <p:cNvSpPr txBox="true"/>
          <p:nvPr isPhoto="false">
            <p:ph idx="2" type="body"/>
          </p:nvPr>
        </p:nvSpPr>
        <p:spPr>
          <a:xfrm flipH="false" flipV="false" rot="0"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66" name="Shape 66"/>
          <p:cNvSpPr txBox="true"/>
          <p:nvPr isPhoto="false">
            <p:ph idx="3" type="body"/>
          </p:nvPr>
        </p:nvSpPr>
        <p:spPr>
          <a:xfrm flipH="false" flipV="false" rot="0">
            <a:off x="6172200" y="1681163"/>
            <a:ext cx="5183187" cy="823911"/>
          </a:xfrm>
          <a:prstGeom prst="rect">
            <a:avLst/>
          </a:prstGeom>
        </p:spPr>
        <p:txBody>
          <a:bodyPr anchor="b"/>
          <a:lstStyle>
            <a:defPPr/>
            <a:lvl1pPr indent="0" lvl="0" marL="0">
              <a:buNone/>
              <a:defRPr b="true" sz="2400"/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67" name="Shape 67"/>
          <p:cNvSpPr txBox="true"/>
          <p:nvPr isPhoto="false">
            <p:ph idx="4" type="body"/>
          </p:nvPr>
        </p:nvSpPr>
        <p:spPr>
          <a:xfrm flipH="false" flipV="false" rot="0">
            <a:off x="6172200" y="2505075"/>
            <a:ext cx="51831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68" name="Shape 68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26.03.2025</a:t>
            </a:r>
          </a:p>
        </p:txBody>
      </p:sp>
      <p:sp>
        <p:nvSpPr>
          <p:cNvPr hidden="false" id="69" name="Shape 6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70" name="Shape 7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Tx">
  <p:cSld name="Title, Text and Object">
    <p:spTree>
      <p:nvGrpSpPr>
        <p:cNvPr hidden="false" id="44" name="GroupShape 4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5" name="Shape 45"/>
          <p:cNvSpPr txBox="true"/>
          <p:nvPr isPhoto="false">
            <p:ph idx="0" type="title"/>
          </p:nvPr>
        </p:nvSpPr>
        <p:spPr>
          <a:xfrm flipH="false" flipV="false" rot="0"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46" name="Shape 46"/>
          <p:cNvSpPr txBox="true"/>
          <p:nvPr isPhoto="false">
            <p:ph idx="1" type="body"/>
          </p:nvPr>
        </p:nvSpPr>
        <p:spPr>
          <a:xfrm flipH="false" flipV="false" rot="0"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47" name="Shape 47"/>
          <p:cNvSpPr txBox="true"/>
          <p:nvPr isPhoto="false">
            <p:ph idx="2" type="body"/>
          </p:nvPr>
        </p:nvSpPr>
        <p:spPr>
          <a:xfrm flipH="false" flipV="false" rot="0"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indent="0" lvl="0" marL="0">
              <a:buNone/>
              <a:defRPr sz="1600"/>
            </a:lvl1pPr>
            <a:lvl2pPr indent="0" lvl="1" marL="457200">
              <a:buNone/>
              <a:defRPr sz="1400"/>
            </a:lvl2pPr>
            <a:lvl3pPr indent="0" lvl="2" marL="914400">
              <a:buNone/>
              <a:defRPr sz="1200"/>
            </a:lvl3pPr>
            <a:lvl4pPr indent="0" lvl="3" marL="1371600">
              <a:buNone/>
              <a:defRPr sz="1000"/>
            </a:lvl4pPr>
            <a:lvl5pPr indent="0" lvl="4" marL="1828800">
              <a:buNone/>
              <a:defRPr sz="1000"/>
            </a:lvl5pPr>
            <a:lvl6pPr indent="0" lvl="5" marL="2286000">
              <a:buNone/>
              <a:defRPr sz="1000"/>
            </a:lvl6pPr>
            <a:lvl7pPr indent="0" lvl="6" marL="2743200">
              <a:buNone/>
              <a:defRPr sz="1000"/>
            </a:lvl7pPr>
            <a:lvl8pPr indent="0" lvl="7" marL="3200400">
              <a:buNone/>
              <a:defRPr sz="1000"/>
            </a:lvl8pPr>
            <a:lvl9pPr indent="0" lvl="8" marL="365760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48" name="Shape 48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26.03.2025</a:t>
            </a:r>
          </a:p>
        </p:txBody>
      </p:sp>
      <p:sp>
        <p:nvSpPr>
          <p:cNvPr hidden="false" id="49" name="Shape 4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50" name="Shape 5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picTx">
  <p:cSld name="Title and Picture">
    <p:spTree>
      <p:nvGrpSpPr>
        <p:cNvPr hidden="false" id="7" name="GroupShape 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" name="Shape 8"/>
          <p:cNvSpPr txBox="true"/>
          <p:nvPr isPhoto="false">
            <p:ph idx="0" type="title"/>
          </p:nvPr>
        </p:nvSpPr>
        <p:spPr>
          <a:xfrm flipH="false" flipV="false" rot="0"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9" name="Shape 9"/>
          <p:cNvSpPr txBox="true"/>
          <p:nvPr isPhoto="false">
            <p:ph idx="1" type="body"/>
          </p:nvPr>
        </p:nvSpPr>
        <p:spPr>
          <a:xfrm flipH="false" flipV="false" rot="0"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indent="0" lvl="0" marL="0">
              <a:buNone/>
              <a:defRPr sz="3200"/>
            </a:lvl1pPr>
            <a:lvl2pPr indent="0" lvl="1" marL="457200">
              <a:buNone/>
              <a:defRPr sz="2800"/>
            </a:lvl2pPr>
            <a:lvl3pPr indent="0" lvl="2" marL="914400">
              <a:buNone/>
              <a:defRPr sz="2400"/>
            </a:lvl3pPr>
            <a:lvl4pPr indent="0" lvl="3" marL="1371600">
              <a:buNone/>
              <a:defRPr sz="2000"/>
            </a:lvl4pPr>
            <a:lvl5pPr indent="0" lvl="4" marL="1828800">
              <a:buNone/>
              <a:defRPr sz="2000"/>
            </a:lvl5pPr>
            <a:lvl6pPr indent="0" lvl="5" marL="2286000">
              <a:buNone/>
              <a:defRPr sz="2000"/>
            </a:lvl6pPr>
            <a:lvl7pPr indent="0" lvl="6" marL="2743200">
              <a:buNone/>
              <a:defRPr sz="2000"/>
            </a:lvl7pPr>
            <a:lvl8pPr indent="0" lvl="7" marL="3200400">
              <a:buNone/>
              <a:defRPr sz="2000"/>
            </a:lvl8pPr>
            <a:lvl9pPr indent="0" lvl="8" marL="3657600">
              <a:buNone/>
              <a:defRPr sz="2000"/>
            </a:lvl9pPr>
          </a:lstStyle>
          <a:p/>
        </p:txBody>
      </p:sp>
      <p:sp>
        <p:nvSpPr>
          <p:cNvPr hidden="false" id="10" name="Shape 10"/>
          <p:cNvSpPr txBox="true"/>
          <p:nvPr isPhoto="false">
            <p:ph idx="2" type="body"/>
          </p:nvPr>
        </p:nvSpPr>
        <p:spPr>
          <a:xfrm flipH="false" flipV="false" rot="0"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indent="0" lvl="0" marL="0">
              <a:buNone/>
              <a:defRPr sz="1600"/>
            </a:lvl1pPr>
            <a:lvl2pPr indent="0" lvl="1" marL="457200">
              <a:buNone/>
              <a:defRPr sz="1400"/>
            </a:lvl2pPr>
            <a:lvl3pPr indent="0" lvl="2" marL="914400">
              <a:buNone/>
              <a:defRPr sz="1200"/>
            </a:lvl3pPr>
            <a:lvl4pPr indent="0" lvl="3" marL="1371600">
              <a:buNone/>
              <a:defRPr sz="1000"/>
            </a:lvl4pPr>
            <a:lvl5pPr indent="0" lvl="4" marL="1828800">
              <a:buNone/>
              <a:defRPr sz="1000"/>
            </a:lvl5pPr>
            <a:lvl6pPr indent="0" lvl="5" marL="2286000">
              <a:buNone/>
              <a:defRPr sz="1000"/>
            </a:lvl6pPr>
            <a:lvl7pPr indent="0" lvl="6" marL="2743200">
              <a:buNone/>
              <a:defRPr sz="1000"/>
            </a:lvl7pPr>
            <a:lvl8pPr indent="0" lvl="7" marL="3200400">
              <a:buNone/>
              <a:defRPr sz="1000"/>
            </a:lvl8pPr>
            <a:lvl9pPr indent="0" lvl="8" marL="365760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1" name="Shape 1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26.03.2025</a:t>
            </a:r>
          </a:p>
        </p:txBody>
      </p:sp>
      <p:sp>
        <p:nvSpPr>
          <p:cNvPr hidden="false" id="12" name="Shape 1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13" name="Shape 13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Masters/_rels/slideMaster1.xml.rels><?xml version="1.0" encoding="UTF-8" standalone="no" ?>
<Relationships xmlns="http://schemas.openxmlformats.org/package/2006/relationships">
  <Relationship Id="rId6" Target="../slideLayouts/slideLayout5.xml" Type="http://schemas.openxmlformats.org/officeDocument/2006/relationships/slideLayout"/>
  <Relationship Id="rId1" Target="../theme/theme1.xml" Type="http://schemas.openxmlformats.org/officeDocument/2006/relationships/theme"/>
  <Relationship Id="rId13" Target="../media/1.jpeg" Type="http://schemas.openxmlformats.org/officeDocument/2006/relationships/image"/>
  <Relationship Id="rId12" Target="../slideLayouts/slideLayout11.xml" Type="http://schemas.openxmlformats.org/officeDocument/2006/relationships/slideLayout"/>
  <Relationship Id="rId10" Target="../slideLayouts/slideLayout9.xml" Type="http://schemas.openxmlformats.org/officeDocument/2006/relationships/slideLayout"/>
  <Relationship Id="rId2" Target="../slideLayouts/slideLayout1.xml" Type="http://schemas.openxmlformats.org/officeDocument/2006/relationships/slideLayout"/>
  <Relationship Id="rId3" Target="../slideLayouts/slideLayout2.xml" Type="http://schemas.openxmlformats.org/officeDocument/2006/relationships/slideLayout"/>
  <Relationship Id="rId8" Target="../slideLayouts/slideLayout7.xml" Type="http://schemas.openxmlformats.org/officeDocument/2006/relationships/slideLayout"/>
  <Relationship Id="rId4" Target="../slideLayouts/slideLayout3.xml" Type="http://schemas.openxmlformats.org/officeDocument/2006/relationships/slideLayout"/>
  <Relationship Id="rId11" Target="../slideLayouts/slideLayout10.xml" Type="http://schemas.openxmlformats.org/officeDocument/2006/relationships/slideLayout"/>
  <Relationship Id="rId9" Target="../slideLayouts/slideLayout8.xml" Type="http://schemas.openxmlformats.org/officeDocument/2006/relationships/slideLayout"/>
  <Relationship Id="rId7" Target="../slideLayouts/slideLayout6.xml" Type="http://schemas.openxmlformats.org/officeDocument/2006/relationships/slideLayout"/>
  <Relationship Id="rId5" Target="../slideLayouts/slideLayout4.xml" Type="http://schemas.openxmlformats.org/officeDocument/2006/relationships/slideLayout"/>
</Relationships>

</file>

<file path=ppt/slideMasters/slideMaster1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Pr>
        <a:blipFill>
          <a:blip r:embed="rId13"/>
          <a:stretch/>
        </a:blipFill>
      </p:bgPr>
    </p:bg>
    <p:spTree>
      <p:nvGrpSpPr>
        <p:cNvPr hidden="false" id="1" name="GroupShape 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" name="Shape 2"/>
          <p:cNvSpPr txBox="true"/>
          <p:nvPr isPhoto="false">
            <p:ph idx="0" type="title"/>
          </p:nvPr>
        </p:nvSpPr>
        <p:spPr>
          <a:xfrm flipH="false" flipV="false" rot="0">
            <a:off x="838200" y="365125"/>
            <a:ext cx="10515600" cy="1325562"/>
          </a:xfrm>
          <a:prstGeom prst="rect">
            <a:avLst/>
          </a:prstGeom>
        </p:spPr>
        <p:txBody>
          <a:bodyPr anchor="ctr" bIns="45720" lIns="91440" rIns="91440" tIns="45720" vert="horz">
            <a:normAutofit fontScale="100%" lnSpcReduction="0%"/>
          </a:bodyPr>
          <a:p>
            <a:r>
              <a:t>Образец заголовка</a:t>
            </a:r>
          </a:p>
        </p:txBody>
      </p:sp>
      <p:sp>
        <p:nvSpPr>
          <p:cNvPr hidden="false" id="3" name="Shape 3"/>
          <p:cNvSpPr txBox="true"/>
          <p:nvPr isPhoto="false">
            <p:ph idx="1" type="body"/>
          </p:nvPr>
        </p:nvSpPr>
        <p:spPr>
          <a:xfrm flipH="false" flipV="false" rot="0">
            <a:off x="838200" y="1825625"/>
            <a:ext cx="10515600" cy="4351338"/>
          </a:xfrm>
          <a:prstGeom prst="rect">
            <a:avLst/>
          </a:prstGeom>
        </p:spPr>
        <p:txBody>
          <a:bodyPr bIns="45720" lIns="91440" rIns="91440" tIns="45720" vert="horz">
            <a:normAutofit fontScale="100%" lnSpcReduction="0%"/>
          </a:bodyPr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4" name="Shape 4"/>
          <p:cNvSpPr txBox="true"/>
          <p:nvPr isPhoto="false">
            <p:ph idx="2" type="dt"/>
          </p:nvPr>
        </p:nvSpPr>
        <p:spPr>
          <a:xfrm flipH="false" flipV="false" rot="0">
            <a:off x="838200" y="6356350"/>
            <a:ext cx="2743200" cy="365125"/>
          </a:xfrm>
          <a:prstGeom prst="rect">
            <a:avLst/>
          </a:prstGeom>
        </p:spPr>
        <p:txBody>
          <a:bodyPr anchor="ctr" bIns="45720" lIns="91440" rIns="91440" tIns="45720" vert="horz"/>
          <a:lstStyle>
            <a:defPPr/>
            <a:lvl1pPr algn="l" indent="0" lvl="0" marL="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26.03.2025</a:t>
            </a:r>
          </a:p>
        </p:txBody>
      </p:sp>
      <p:sp>
        <p:nvSpPr>
          <p:cNvPr hidden="false" id="5" name="Shape 5"/>
          <p:cNvSpPr txBox="true"/>
          <p:nvPr isPhoto="false">
            <p:ph idx="3" type="ftr"/>
          </p:nvPr>
        </p:nvSpPr>
        <p:spPr>
          <a:xfrm flipH="false" flipV="false" rot="0">
            <a:off x="4038600" y="6356350"/>
            <a:ext cx="4114800" cy="365125"/>
          </a:xfrm>
          <a:prstGeom prst="rect">
            <a:avLst/>
          </a:prstGeom>
        </p:spPr>
        <p:txBody>
          <a:bodyPr anchor="ctr" bIns="45720" lIns="91440" rIns="91440" tIns="45720" vert="horz"/>
          <a:lstStyle>
            <a:defPPr/>
            <a:lvl1pPr algn="ctr" indent="0" lvl="0" marL="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/>
        </p:txBody>
      </p:sp>
      <p:sp>
        <p:nvSpPr>
          <p:cNvPr hidden="false" id="6" name="Shape 6"/>
          <p:cNvSpPr txBox="true"/>
          <p:nvPr isPhoto="false">
            <p:ph idx="4" type="sldNum"/>
          </p:nvPr>
        </p:nvSpPr>
        <p:spPr>
          <a:xfrm flipH="false" flipV="false" rot="0">
            <a:off x="8610600" y="6356350"/>
            <a:ext cx="2743200" cy="365125"/>
          </a:xfrm>
          <a:prstGeom prst="rect">
            <a:avLst/>
          </a:prstGeom>
        </p:spPr>
        <p:txBody>
          <a:bodyPr anchor="ctr" bIns="45720" lIns="91440" rIns="91440" tIns="45720" vert="horz"/>
          <a:lstStyle>
            <a:defPPr/>
            <a:lvl1pPr algn="r" indent="0" lvl="0" marL="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defPPr/>
      <a:lvl1pPr algn="l" lvl="0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algn="l" indent="-228600" lvl="0" marL="2286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algn="l" indent="-228600" lvl="1" marL="6858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algn="l" indent="-228600" lvl="2" marL="11430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algn="l" indent="-228600" lvl="3" marL="1600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-228600" lvl="4" marL="2057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-228600" lvl="5" marL="2514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-228600" lvl="6" marL="29718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-228600" lvl="7" marL="34290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-228600" lvl="8" marL="3886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algn="l" indent="0" lvl="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indent="0" lvl="1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indent="0" lvl="2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indent="0" lvl="3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0" lvl="4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0" lvl="5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0" lvl="6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0" lvl="7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0" lvl="8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 ?>
<Relationships xmlns="http://schemas.openxmlformats.org/package/2006/relationships">
  <Relationship Id="rId1" Target="../slideLayouts/slideLayout6.xml" Type="http://schemas.openxmlformats.org/officeDocument/2006/relationships/slideLayout"/>
</Relationships>

</file>

<file path=ppt/slides/_rels/slide2.xml.rels><?xml version="1.0" encoding="UTF-8" standalone="no" ?>
<Relationships xmlns="http://schemas.openxmlformats.org/package/2006/relationships">
  <Relationship Id="rId1" Target="../slideLayouts/slideLayout6.xml" Type="http://schemas.openxmlformats.org/officeDocument/2006/relationships/slideLayout"/>
</Relationships>

</file>

<file path=ppt/slides/_rels/slide3.xml.rels><?xml version="1.0" encoding="UTF-8" standalone="no" ?>
<Relationships xmlns="http://schemas.openxmlformats.org/package/2006/relationships">
  <Relationship Id="rId1" Target="../media/2.jpeg" Type="http://schemas.openxmlformats.org/officeDocument/2006/relationships/image"/>
  <Relationship Id="rId2" Target="../slideLayouts/slideLayout6.xml" Type="http://schemas.openxmlformats.org/officeDocument/2006/relationships/slideLayout"/>
</Relationships>

</file>

<file path=ppt/slides/_rels/slide4.xml.rels><?xml version="1.0" encoding="UTF-8" standalone="no" ?>
<Relationships xmlns="http://schemas.openxmlformats.org/package/2006/relationships">
  <Relationship Id="rId1" Target="../media/3.jpeg" Type="http://schemas.openxmlformats.org/officeDocument/2006/relationships/image"/>
  <Relationship Id="rId2" Target="../media/4.png" Type="http://schemas.openxmlformats.org/officeDocument/2006/relationships/image"/>
  <Relationship Id="rId3" Target="../slideLayouts/slideLayout6.xml" Type="http://schemas.openxmlformats.org/officeDocument/2006/relationships/slideLayout"/>
</Relationships>

</file>

<file path=ppt/slides/_rels/slide5.xml.rels><?xml version="1.0" encoding="UTF-8" standalone="no" ?>
<Relationships xmlns="http://schemas.openxmlformats.org/package/2006/relationships">
  <Relationship Id="rId1" Target="../media/5.jpeg" Type="http://schemas.openxmlformats.org/officeDocument/2006/relationships/image"/>
  <Relationship Id="rId2" Target="../media/6.png" Type="http://schemas.openxmlformats.org/officeDocument/2006/relationships/image"/>
  <Relationship Id="rId3" Target="../media/7.jpeg" Type="http://schemas.openxmlformats.org/officeDocument/2006/relationships/image"/>
  <Relationship Id="rId4" Target="../slideLayouts/slideLayout6.xml" Type="http://schemas.openxmlformats.org/officeDocument/2006/relationships/slideLayout"/>
</Relationships>

</file>

<file path=ppt/slides/_rels/slide6.xml.rels><?xml version="1.0" encoding="UTF-8" standalone="no" ?>
<Relationships xmlns="http://schemas.openxmlformats.org/package/2006/relationships">
  <Relationship Id="rId1" Target="../media/8.png" Type="http://schemas.openxmlformats.org/officeDocument/2006/relationships/image"/>
  <Relationship Id="rId2" Target="../media/9.jpeg" Type="http://schemas.openxmlformats.org/officeDocument/2006/relationships/image"/>
  <Relationship Id="rId3" Target="../slideLayouts/slideLayout6.xml" Type="http://schemas.openxmlformats.org/officeDocument/2006/relationships/slideLayout"/>
</Relationships>

</file>

<file path=ppt/slides/_rels/slide7.xml.rels><?xml version="1.0" encoding="UTF-8" standalone="no" ?>
<Relationships xmlns="http://schemas.openxmlformats.org/package/2006/relationships">
  <Relationship Id="rId1" Target="../media/10.jpeg" Type="http://schemas.openxmlformats.org/officeDocument/2006/relationships/image"/>
  <Relationship Id="rId2" Target="../media/11.jpeg" Type="http://schemas.openxmlformats.org/officeDocument/2006/relationships/image"/>
  <Relationship Id="rId3" Target="../slideLayouts/slideLayout6.xml" Type="http://schemas.openxmlformats.org/officeDocument/2006/relationships/slideLayout"/>
</Relationships>

</file>

<file path=ppt/slides/_rels/slide8.xml.rels><?xml version="1.0" encoding="UTF-8" standalone="no" ?>
<Relationships xmlns="http://schemas.openxmlformats.org/package/2006/relationships">
  <Relationship Id="rId1" Target="../media/12.jpeg" Type="http://schemas.openxmlformats.org/officeDocument/2006/relationships/image"/>
  <Relationship Id="rId2" Target="../media/13.jpeg" Type="http://schemas.openxmlformats.org/officeDocument/2006/relationships/image"/>
  <Relationship Id="rId3" Target="../media/14.jpeg" Type="http://schemas.openxmlformats.org/officeDocument/2006/relationships/image"/>
  <Relationship Id="rId4" Target="../media/15.jpeg" Type="http://schemas.openxmlformats.org/officeDocument/2006/relationships/image"/>
  <Relationship Id="rId5" Target="../slideLayouts/slideLayout6.xml" Type="http://schemas.openxmlformats.org/officeDocument/2006/relationships/slideLayout"/>
</Relationships>

</file>

<file path=ppt/slides/slide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76" name="GroupShape 7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7" name="Shape 77"/>
          <p:cNvSpPr txBox="true"/>
          <p:nvPr isPhoto="false"/>
        </p:nvSpPr>
        <p:spPr>
          <a:xfrm flipH="false" flipV="false" rot="0">
            <a:off x="2483752" y="2486550"/>
            <a:ext cx="7257135" cy="1446549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ctr" indent="0" marL="0"/>
            <a:r>
              <a:rPr b="true" i="true" sz="440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ВИЗИТНАЯ КАРТОЧКА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indent="0" marL="0"/>
            <a:r>
              <a:rPr b="true" i="true" sz="440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«ШКОЛА+Я»</a:t>
            </a:r>
            <a:endParaRPr sz="4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78" name="Shape 78"/>
          <p:cNvSpPr txBox="true"/>
          <p:nvPr isPhoto="false"/>
        </p:nvSpPr>
        <p:spPr>
          <a:xfrm flipH="false" flipV="false" rot="0">
            <a:off x="4818574" y="6105114"/>
            <a:ext cx="2340958" cy="400109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ctr" indent="0" marL="0"/>
            <a:r>
              <a:rPr sz="20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Архангельск 2025 </a:t>
            </a:r>
            <a:endParaRPr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79" name="Shape 79"/>
          <p:cNvSpPr txBox="true"/>
          <p:nvPr isPhoto="false"/>
        </p:nvSpPr>
        <p:spPr>
          <a:xfrm flipH="false" flipV="false" rot="0">
            <a:off x="5989053" y="4556414"/>
            <a:ext cx="5940152" cy="1200329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r" indent="0" marL="0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Учитель начальных классов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 indent="0" marL="0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МБОУ Архангельская СШ Соловецких юнг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 indent="0" marL="0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Ивонцына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Руслана 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Анаровна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80" name="Shape 80"/>
          <p:cNvSpPr txBox="true"/>
          <p:nvPr isPhoto="false"/>
        </p:nvSpPr>
        <p:spPr>
          <a:xfrm flipH="false" flipV="false" rot="0">
            <a:off x="1874982" y="345407"/>
            <a:ext cx="8474678" cy="1200329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ctr" indent="0" marL="0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Муниципальное бюджетное общеобразовательное учреждение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indent="0" marL="0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городского округа "Город Архангельск"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indent="0" marL="0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"Архангельская средняя школа Соловецких юнг"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1" name="GroupShape 8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2" name="Shape 82"/>
          <p:cNvSpPr txBox="true"/>
          <p:nvPr isPhoto="false"/>
        </p:nvSpPr>
        <p:spPr>
          <a:xfrm flipH="false" flipV="false" rot="0">
            <a:off x="4128654" y="249381"/>
            <a:ext cx="3731490" cy="769441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ctr" indent="0" marL="0"/>
            <a:r>
              <a:rPr b="true" sz="4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Содержаниие</a:t>
            </a:r>
            <a:endParaRPr b="true" sz="44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83" name="Shape 83"/>
          <p:cNvSpPr txBox="true"/>
          <p:nvPr isPhoto="false"/>
        </p:nvSpPr>
        <p:spPr>
          <a:xfrm flipH="false" flipV="false" rot="0">
            <a:off x="3888508" y="1791855"/>
            <a:ext cx="4211782" cy="3970318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ctr" indent="0" marL="0"/>
            <a:r>
              <a:rPr b="true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Общие сведения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indent="0" marL="0"/>
            <a:endParaRPr b="true" sz="360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 indent="0" marL="0"/>
            <a:r>
              <a:rPr b="true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Школьные годы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indent="0" marL="0"/>
            <a:endParaRPr b="true" sz="360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 indent="0" marL="0"/>
            <a:r>
              <a:rPr b="true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Студенческие годы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indent="0" marL="0"/>
            <a:endParaRPr b="true" sz="360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 indent="0" marL="0"/>
            <a:r>
              <a:rPr b="true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Работа в школе</a:t>
            </a:r>
            <a:endParaRPr b="true" sz="360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4" name="GroupShape 8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5" name="Shape 85"/>
          <p:cNvSpPr txBox="false"/>
          <p:nvPr isPhoto="false"/>
        </p:nvSpPr>
        <p:spPr>
          <a:xfrm flipH="false" flipV="false" rot="0">
            <a:off x="434108" y="1052945"/>
            <a:ext cx="6059055" cy="55293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0"/>
          <a:effectRef idx="0"/>
          <a:fontRef idx="none"/>
        </p:style>
        <p:txBody>
          <a:bodyPr anchor="ctr" bIns="45720" lIns="91440" rIns="91440" tIns="45720"/>
          <a:p>
            <a:pPr algn="l" indent="0" marL="0"/>
            <a:r>
              <a:rPr b="true" i="true"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ФИО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Ивонцына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Руслана 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Анаровна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algn="l" indent="0" marL="0"/>
            <a:r>
              <a:rPr b="true" i="true"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Дата рождения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 19.02.2005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algn="l" indent="0" marL="0"/>
            <a:r>
              <a:rPr b="true" i="true"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Место рождения: 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Виноградовский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район, п. Березник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algn="l" indent="0" marL="0"/>
            <a:r>
              <a:rPr b="true" i="true"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Образование:  </a:t>
            </a:r>
            <a:endParaRPr sz="24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algn="l" indent="0" marL="0"/>
            <a:r>
              <a:rPr b="true" i="true"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Среднее общее образование 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МБОУ «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Воронцовская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основная школа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» 2011-2020г.г.</a:t>
            </a:r>
            <a:endParaRPr sz="24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algn="l" indent="0" marL="0"/>
            <a:r>
              <a:rPr b="true" i="true"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Архангельский государственный многопрофильный колледж 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2020-2024г.г.</a:t>
            </a:r>
            <a:endParaRPr sz="24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algn="l" indent="0" marL="0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Сайт колледжа: arhcollege.ru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algn="l" indent="0" marL="0"/>
            <a:r>
              <a:rPr b="true" i="true"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Место работы с 2024г.:</a:t>
            </a:r>
            <a:endParaRPr sz="24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algn="l" indent="0" marL="0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МБОУ 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«Архангельская 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СШ 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Соловецких </a:t>
            </a:r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юнг»</a:t>
            </a:r>
            <a:endParaRPr sz="24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hidden="false" id="87" name="Picture 8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7236979" y="1130047"/>
            <a:ext cx="3634845" cy="5452268"/>
          </a:xfrm>
          <a:prstGeom prst="roundRect">
            <a:avLst>
              <a:gd fmla="val 8594" name="adj"/>
            </a:avLst>
          </a:prstGeom>
          <a:ln>
            <a:noFill/>
          </a:ln>
        </p:spPr>
      </p:pic>
      <p:sp>
        <p:nvSpPr>
          <p:cNvPr hidden="false" id="88" name="Shape 88"/>
          <p:cNvSpPr txBox="true"/>
          <p:nvPr isPhoto="false"/>
        </p:nvSpPr>
        <p:spPr>
          <a:xfrm flipH="false" flipV="false" rot="0">
            <a:off x="3740727" y="141756"/>
            <a:ext cx="4544291" cy="707886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ctr" indent="0" marL="0"/>
            <a:r>
              <a:rPr b="true" sz="40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Общие сведения </a:t>
            </a:r>
            <a:endParaRPr b="true" sz="40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9" name="GroupShape 8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90" name="Shape 90"/>
          <p:cNvSpPr txBox="true"/>
          <p:nvPr isPhoto="false"/>
        </p:nvSpPr>
        <p:spPr>
          <a:xfrm flipH="false" flipV="false" rot="0">
            <a:off x="3546764" y="378692"/>
            <a:ext cx="4821382" cy="707886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ctr" indent="0" marL="0"/>
            <a:r>
              <a:rPr b="true" sz="40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Школьные годы</a:t>
            </a:r>
            <a:endParaRPr b="true" sz="40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hidden="false" id="92" name="Picture 92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782124" y="1473905"/>
            <a:ext cx="3652854" cy="4870472"/>
          </a:xfrm>
          <a:prstGeom prst="rect">
            <a:avLst/>
          </a:prstGeom>
        </p:spPr>
      </p:pic>
      <p:pic>
        <p:nvPicPr>
          <p:cNvPr hidden="false" id="94" name="Picture 94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16200000">
            <a:off x="5998105" y="864021"/>
            <a:ext cx="4567679" cy="6090240"/>
          </a:xfrm>
          <a:prstGeom prst="rect">
            <a:avLst/>
          </a:prstGeom>
        </p:spPr>
      </p:pic>
    </p:spTree>
  </p:cSld>
</p:sld>
</file>

<file path=ppt/slides/slide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95" name="GroupShape 9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96" name="Shape 96"/>
          <p:cNvSpPr txBox="true"/>
          <p:nvPr isPhoto="false"/>
        </p:nvSpPr>
        <p:spPr>
          <a:xfrm flipH="false" flipV="false" rot="0">
            <a:off x="3602181" y="129309"/>
            <a:ext cx="4987637" cy="707886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ctr" indent="0" marL="0"/>
            <a:r>
              <a:rPr b="true" sz="40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Студенческие годы</a:t>
            </a:r>
            <a:endParaRPr b="true" sz="40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hidden="false" id="98" name="Picture 9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7102764" y="1289777"/>
            <a:ext cx="5021174" cy="3765881"/>
          </a:xfrm>
          <a:prstGeom prst="roundRect">
            <a:avLst>
              <a:gd fmla="val 8594" name="adj"/>
            </a:avLst>
          </a:prstGeom>
          <a:ln>
            <a:noFill/>
          </a:ln>
        </p:spPr>
      </p:pic>
      <p:pic>
        <p:nvPicPr>
          <p:cNvPr hidden="false" id="100" name="Picture 10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261178" y="671512"/>
            <a:ext cx="3341003" cy="4454670"/>
          </a:xfrm>
          <a:prstGeom prst="roundRect">
            <a:avLst>
              <a:gd fmla="val 8594" name="adj"/>
            </a:avLst>
          </a:prstGeom>
          <a:ln>
            <a:noFill/>
          </a:ln>
        </p:spPr>
      </p:pic>
      <p:pic>
        <p:nvPicPr>
          <p:cNvPr hidden="false" id="102" name="Picture 102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3730769" y="2300445"/>
            <a:ext cx="3243406" cy="4324543"/>
          </a:xfrm>
          <a:prstGeom prst="roundRect">
            <a:avLst>
              <a:gd fmla="val 8594" name="adj"/>
            </a:avLst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03" name="GroupShape 10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05" name="Picture 105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6557820" y="498763"/>
            <a:ext cx="4440640" cy="5920853"/>
          </a:xfrm>
          <a:prstGeom prst="roundRect">
            <a:avLst>
              <a:gd fmla="val 8594" name="adj"/>
            </a:avLst>
          </a:prstGeom>
          <a:ln>
            <a:noFill/>
          </a:ln>
        </p:spPr>
      </p:pic>
      <p:sp>
        <p:nvSpPr>
          <p:cNvPr hidden="false" id="106" name="Shape 106"/>
          <p:cNvSpPr txBox="false"/>
          <p:nvPr isPhoto="false"/>
        </p:nvSpPr>
        <p:spPr>
          <a:xfrm flipH="false" flipV="false" rot="0">
            <a:off x="517237" y="424874"/>
            <a:ext cx="3953164" cy="156094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/>
          <a:fontRef idx="none"/>
        </p:style>
        <p:txBody>
          <a:bodyPr anchor="ctr" bIns="45720" lIns="91440" rIns="91440" tIns="45720"/>
          <a:p>
            <a:pPr algn="l" indent="0" marL="0"/>
            <a:r>
              <a: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</a:rPr>
              <a:t>В 2024 году закончила «Архангельский государственный многопрофильный колледж».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hidden="false" id="108" name="Picture 108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1459344" y="2259830"/>
            <a:ext cx="3362037" cy="4482715"/>
          </a:xfrm>
          <a:prstGeom prst="roundRect">
            <a:avLst>
              <a:gd fmla="val 8594" name="adj"/>
            </a:avLst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09" name="GroupShape 10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10" name="Shape 110"/>
          <p:cNvSpPr txBox="true"/>
          <p:nvPr isPhoto="false"/>
        </p:nvSpPr>
        <p:spPr>
          <a:xfrm flipH="false" flipV="false" rot="0">
            <a:off x="3694545" y="175491"/>
            <a:ext cx="4599709" cy="707886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ctr" indent="0" marL="0"/>
            <a:r>
              <a:rPr b="true" sz="40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Работа в школе</a:t>
            </a:r>
            <a:endParaRPr b="true" sz="40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hidden="false" id="112" name="Picture 112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87928" y="1133331"/>
            <a:ext cx="5726546" cy="4294909"/>
          </a:xfrm>
          <a:prstGeom prst="roundRect">
            <a:avLst>
              <a:gd fmla="val 8594" name="adj"/>
            </a:avLst>
          </a:prstGeom>
          <a:ln>
            <a:noFill/>
          </a:ln>
        </p:spPr>
      </p:pic>
      <p:pic>
        <p:nvPicPr>
          <p:cNvPr hidden="false" id="114" name="Picture 114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6231927" y="1133330"/>
            <a:ext cx="5726546" cy="4294909"/>
          </a:xfrm>
          <a:prstGeom prst="roundRect">
            <a:avLst>
              <a:gd fmla="val 8594" name="adj"/>
            </a:avLst>
          </a:prstGeom>
          <a:ln>
            <a:noFill/>
          </a:ln>
        </p:spPr>
      </p:pic>
      <p:sp>
        <p:nvSpPr>
          <p:cNvPr hidden="false" id="115" name="Shape 115"/>
          <p:cNvSpPr txBox="false"/>
          <p:nvPr isPhoto="false"/>
        </p:nvSpPr>
        <p:spPr>
          <a:xfrm flipH="false" flipV="false" rot="0">
            <a:off x="189347" y="5678192"/>
            <a:ext cx="11850254" cy="87745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/>
          <a:fontRef idx="none"/>
        </p:style>
        <p:txBody>
          <a:bodyPr anchor="ctr" bIns="45720" lIns="91440" rIns="91440" tIns="45720"/>
          <a:p>
            <a:pPr algn="ctr" indent="0" marL="0"/>
            <a:r>
              <a: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</a:rPr>
              <a:t>Осенью 2024 года я пришла в МБОУ Архангельская СШ Соловецких юнг, где начала путь классного руководителя и учителя 1А класса.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16" name="GroupShape 11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18" name="Picture 11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1725756" y="10568581"/>
            <a:ext cx="2700000" cy="3600000"/>
          </a:xfrm>
          <a:prstGeom prst="rect">
            <a:avLst/>
          </a:prstGeom>
        </p:spPr>
      </p:pic>
      <p:pic>
        <p:nvPicPr>
          <p:cNvPr hidden="false" id="120" name="Picture 12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314036" y="362398"/>
            <a:ext cx="3631430" cy="4841907"/>
          </a:xfrm>
          <a:prstGeom prst="roundRect">
            <a:avLst>
              <a:gd fmla="val 8594" name="adj"/>
            </a:avLst>
          </a:prstGeom>
          <a:ln>
            <a:noFill/>
          </a:ln>
        </p:spPr>
      </p:pic>
      <p:pic>
        <p:nvPicPr>
          <p:cNvPr hidden="false" id="122" name="Picture 122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8091055" y="362398"/>
            <a:ext cx="3723792" cy="4965056"/>
          </a:xfrm>
          <a:prstGeom prst="roundRect">
            <a:avLst>
              <a:gd fmla="val 8594" name="adj"/>
            </a:avLst>
          </a:prstGeom>
          <a:ln>
            <a:noFill/>
          </a:ln>
        </p:spPr>
      </p:pic>
      <p:pic>
        <p:nvPicPr>
          <p:cNvPr hidden="false" id="124" name="Picture 124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4148665" y="1643957"/>
            <a:ext cx="3766898" cy="5022530"/>
          </a:xfrm>
          <a:prstGeom prst="roundRect">
            <a:avLst>
              <a:gd fmla="val 8594" name="adj"/>
            </a:avLst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</a:theme>
</file>

<file path=docProps/app.xml><?xml version="1.0" encoding="utf-8"?>
<Properties xmlns="http://schemas.openxmlformats.org/officeDocument/2006/extended-properties">
  <Template>Normal.dotm</Template>
  <TotalTime>0</TotalTime>
  <DocSecurity>0</DocSecurity>
  <ScaleCrop>false</ScaleCrop>
  <Application>MyOffice-CoreFramework-Android/36-1319.1058.9942.953.1@8a8e91c111ebc3e71a2a82a94b3d7700bb817fed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2025-03-26T08:41:29Z</dcterms:created>
  <dcterms:modified xsi:type="dcterms:W3CDTF">2025-03-28T03:47:04Z</dcterms:modified>
</cp:coreProperties>
</file>