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Override PartName="/ppt/ink/ink6.xml" ContentType="application/inkml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ink/ink3.xml" ContentType="application/inkml+xml"/>
  <Override PartName="/ppt/ink/ink4.xml" ContentType="application/inkml+xml"/>
  <Override PartName="/ppt/ink/ink5.xml" ContentType="application/inkml+xml"/>
  <Override PartName="/ppt/tableStyles.xml" ContentType="application/vnd.openxmlformats-officedocument.presentationml.tableStyles+xml"/>
  <Override PartName="/ppt/ink/ink1.xml" ContentType="application/inkml+xml"/>
  <Override PartName="/ppt/ink/ink2.xml" ContentType="application/inkml+xml"/>
  <Default Extension="wdp" ContentType="image/vnd.ms-photo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7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</p:sldMasterIdLst>
  <p:notesMasterIdLst>
    <p:notesMasterId r:id="rId9"/>
  </p:notesMasterIdLst>
  <p:sldIdLst>
    <p:sldId id="256" r:id="rId2"/>
    <p:sldId id="257" r:id="rId3"/>
    <p:sldId id="259" r:id="rId4"/>
    <p:sldId id="310" r:id="rId5"/>
    <p:sldId id="260" r:id="rId6"/>
    <p:sldId id="261" r:id="rId7"/>
    <p:sldId id="311" r:id="rId8"/>
  </p:sldIdLst>
  <p:sldSz cx="9144000" cy="5143500" type="screen16x9"/>
  <p:notesSz cx="6858000" cy="9144000"/>
  <p:embeddedFontLst>
    <p:embeddedFont>
      <p:font typeface="IM Fell DW Pica" charset="0"/>
      <p:regular r:id="rId10"/>
      <p:italic r:id="rId11"/>
    </p:embeddedFont>
    <p:embeddedFont>
      <p:font typeface="Palatino Linotype" pitchFamily="18" charset="0"/>
      <p:regular r:id="rId12"/>
      <p:bold r:id="rId13"/>
      <p:italic r:id="rId14"/>
      <p:boldItalic r:id="rId15"/>
    </p:embeddedFont>
    <p:embeddedFont>
      <p:font typeface="Public Sans Medium" charset="0"/>
      <p:regular r:id="rId16"/>
      <p:bold r:id="rId17"/>
      <p:italic r:id="rId18"/>
      <p:boldItalic r:id="rId19"/>
    </p:embeddedFont>
    <p:embeddedFont>
      <p:font typeface="Arial Black" pitchFamily="34" charset="0"/>
      <p:bold r:id="rId20"/>
    </p:embeddedFont>
    <p:embeddedFont>
      <p:font typeface="Franklin Gothic Heavy" pitchFamily="34" charset="0"/>
      <p:regular r:id="rId21"/>
      <p:italic r:id="rId22"/>
    </p:embeddedFont>
    <p:embeddedFont>
      <p:font typeface="Gill Sans Ultra Bold" pitchFamily="34" charset="0"/>
      <p:regular r:id="rId2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7A685C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34F50138-61C6-46A7-B4D8-10866934CA8C}">
  <a:tblStyle styleId="{34F50138-61C6-46A7-B4D8-10866934CA8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-786" y="32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4.fntdata"/><Relationship Id="rId18" Type="http://schemas.openxmlformats.org/officeDocument/2006/relationships/font" Target="fonts/font9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font" Target="fonts/font3.fntdata"/><Relationship Id="rId17" Type="http://schemas.openxmlformats.org/officeDocument/2006/relationships/font" Target="fonts/font8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7.fntdata"/><Relationship Id="rId20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2.fntdata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font" Target="fonts/font6.fntdata"/><Relationship Id="rId23" Type="http://schemas.openxmlformats.org/officeDocument/2006/relationships/font" Target="fonts/font14.fntdata"/><Relationship Id="rId10" Type="http://schemas.openxmlformats.org/officeDocument/2006/relationships/font" Target="fonts/font1.fntdata"/><Relationship Id="rId19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font" Target="fonts/font5.fntdata"/><Relationship Id="rId22" Type="http://schemas.openxmlformats.org/officeDocument/2006/relationships/font" Target="fonts/font13.fntdata"/><Relationship Id="rId27" Type="http://schemas.openxmlformats.org/officeDocument/2006/relationships/tableStyles" Target="tableStyle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4:34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0 875 24575,'0'-2'0,"1"-1"0,-1 1 0,1 0 0,-1 0 0,1-1 0,0 1 0,0 0 0,0 0 0,0 0 0,0 0 0,0 0 0,1 0 0,-1 0 0,1 0 0,-1 1 0,4-4 0,36-25 0,-10 8 0,5-7 0,1 2 0,1 1 0,1 2 0,44-19 0,49-17 0,-91 44 0,-1-2 0,0-1 0,-2-2 0,50-37 0,-70 43 0,1 1 0,0 0 0,1 2 0,0 0 0,1 2 0,0 0 0,1 1 0,0 1 0,0 1 0,44-7 0,-23 7 0,-1 1 0,62-1 0,-67 7 0,-11 1 0,1-1 0,-1-1 0,1-2 0,26-5 0,-24 2 0,37-2 0,-8 1 0,155-36 0,-165 38 0,1 3 0,95 6 0,-127-1 0,1 0 0,0 1 0,-1 0 0,0 2 0,0 0 0,-1 1 0,1 0 0,21 15 0,12 11 0,54 46 0,-58-42 0,-27-22 0,-1 1 0,-1 0 0,0 1 0,-1 1 0,15 22 0,-24-27 0,-1-1 0,0 1 0,-1 0 0,0 1 0,-1-1 0,-1 1 0,0 0 0,1 24 0,-1 13 0,-5 56 0,-1-27 0,4-66 0,-1-1 0,0 1 0,-1 0 0,0 0 0,-2-1 0,1 0 0,-2 1 0,0-1 0,-7 18 0,-1-12 0,0 0 0,-2 0 0,0-2 0,0 0 0,-2 0 0,0-1 0,-1-1 0,0-1 0,-1 0 0,-1-2 0,-38 20 0,45-27 0,-1-1 0,0-1 0,0 0 0,0 0 0,-16 0 0,-5 1 0,18-1 0,-1-1 0,0-1 0,-1 0 0,1-2 0,0 1 0,-23-6 0,32 4 0,-1 0 0,1 0 0,1-1 0,-1 0 0,0-1 0,1 0 0,0 0 0,-1 0 0,2-1 0,-1 0 0,0 0 0,1-1 0,0 0 0,1 0 0,-6-7 0,2 0 0,-2 0 0,1 1 0,-1 0 0,-22-17 0,13 12 0,-32-37 0,36 35 0,-2 1 0,-20-16 0,27 25 0,1-1 0,0 0 0,1 0 0,1-1 0,-1 0 0,2-1 0,-1 1 0,-8-22 0,-15-19 0,23 42 0,1-1 0,1 0 0,0 0 0,0-1 0,1 1 0,0-1 0,1 0 0,1-1 0,0 1 0,-2-18 0,4 8 0,1 0 0,5-40 0,-3 52 0,0 0 0,1-1 0,0 1 0,1 1 0,0-1 0,0 0 0,1 1 0,7-10 0,19-22 0,3 2 0,1 1 0,49-40 0,-68 62 0,4 0 0,1 1 0,0 0 0,1 1 0,34-15 0,-15 13 0,1 1 0,0 2 0,1 2 0,65-9 0,-81 16 0,116-25 0,72-11 0,-56 14 0,-97 13 0,2 3 0,97-3 0,-65 12 0,86 4 0,-157 1 0,-1 0 0,48 17 0,-48-13 0,0-1 0,46 7 0,-27-8 0,73 21 0,-37-7 0,4-5 0,-44-8 0,-1 1 0,39 13 0,83 44 0,-104-41 0,55 32 0,36 16 0,-136-66 0,0 0 0,0 0 0,10 8 0,-11-7 0,1 0 0,-1-1 0,18 8 0,-19-11 0,-1 0 0,0-1 0,-1 1 0,1 1 0,-1-1 0,0 1 0,0 1 0,0-1 0,-1 1 0,8 6 0,-14-11 0,0 0 0,0 1 0,0-1 0,0 0 0,0 0 0,0 0 0,0 0 0,0 0 0,0 0 0,0 0 0,0 0 0,0 0 0,0 0 0,0 1 0,0-1 0,0 0 0,0 0 0,0 0 0,0 0 0,0 0 0,0 0 0,0 0 0,0 0 0,0 0 0,0 0 0,0 1 0,0-1 0,0 0 0,0 0 0,0 0 0,0 0 0,0 0 0,0 0 0,0 0 0,0 0 0,0 0 0,0 0 0,-1 0 0,1 0 0,0 0 0,0 1 0,0-1 0,0 0 0,0 0 0,0 0 0,0 0 0,0 0 0,0 0 0,0 0 0,-1 0 0,1 0 0,0 0 0,0 0 0,0 0 0,0 0 0,0 0 0,0 0 0,0 0 0,0 0 0,0 0 0,-1 0 0,-10-1 0,-11-4 0,4 1-1365,0-1-5461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4:40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1 925 24575,'50'-58'0,"99"-115"0,-30 33 0,-104 124 0,2 1 0,-1 1 0,2 0 0,24-14 0,80-38 0,-98 54 0,87-47 0,-90 47 0,0 2 0,0 1 0,31-10 0,-11 5 0,77-37 0,-52 20 0,-56 27 0,0 1 0,0 0 0,0 1 0,12-1 0,-12 2 0,-1-1 0,1 0 0,-1-1 0,1 1 0,10-6 0,-6 3 0,1 0 0,0 1 0,0 0 0,0 1 0,1 1 0,-1 1 0,31 0 0,24-2 0,83-15-455,0-7 0,155-46 0,-278 62-6371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4:4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82 390 24575,'52'-1'0,"-1"3"0,0 2 0,74 14 0,113 38 0,-220-51 0,0 1 0,-1 1 0,0 0 0,0 2 0,-1 0 0,17 12 0,30 16 0,-38-24 0,0 3 0,-1 0 0,-1 1 0,0 1 0,-2 1 0,25 27 0,-35-33 0,0 0 0,-1 0 0,9 17 0,-15-24 0,-1 1 0,-1-1 0,1 1 0,-1 0 0,0 0 0,-1 0 0,1 0 0,-2 1 0,1 12 0,0 9 0,0-7 0,-1 0 0,-1 0 0,-1 0 0,0 0 0,-2 0 0,-11 36 0,-2-4 0,13-37 0,-1-1 0,-14 29 0,-8 12 0,19-38 0,-1 0 0,-1 0 0,0-1 0,-26 32 0,-7 3 0,33-39 0,0-1 0,-1 0 0,0-1 0,-1 0 0,0 0 0,-1-2 0,-24 17 0,12-13 0,15-8 0,0 0 0,-1 0 0,0-1 0,0 0 0,0-1 0,-1 0 0,-21 3 0,-13 1 0,26-4 0,0-1 0,-24 1 0,38-4 0,-1 0 0,1 0 0,0-1 0,0 0 0,0 0 0,0-1 0,0 0 0,0 0 0,1 0 0,-1 0 0,-8-6 0,-21-12 0,-47-21 0,60 32 0,0-1 0,1-1 0,0-1 0,1 0 0,0-2 0,1-1 0,-20-19 0,32 27 0,1 0 0,-1-1 0,1 1 0,1-1 0,0-1 0,0 1 0,0-1 0,1 0 0,0 0 0,1 0 0,0-1 0,-2-10 0,-2-16 0,2-1 0,-1-69 0,6 77 0,-1 2 0,1 1 0,1-1 0,2 1 0,0 0 0,2 0 0,1 0 0,9-26 0,-2 17 0,8-42 0,-13 44 0,1 1 0,15-35 0,-4 25 0,2 2 0,2 0 0,1 1 0,2 2 0,63-68 0,-70 83 0,1 0 0,0 2 0,2 0 0,1 2 0,0 1 0,44-25 0,-35 26 0,1 2 0,0 1 0,1 1 0,68-13 0,-85 22 0,0 0 0,-1 0 0,1 1 0,0 0 0,-1 2 0,1 0 0,0 1 0,-1 1 0,25 5 0,3 5 0,3 2 0,2-1 0,0-3 0,100 7 0,-84-18 0,-37 0 0,-1 0 0,1 2 0,0 1 0,-1 2 0,1 1 0,28 8 0,-31-4 0,1-2 0,0 0 0,0-2 0,0-1 0,1-1 0,35-1 0,-24 0 0,1 2 0,-1 1 0,45 13 0,61 9 0,-101-23 0,0 2 0,-1 3 0,59 19 0,-83-23 0,0 0 0,19 2 0,-20-5 0,-1 2 0,30 9 0,233 118 0,-250-112 0,0 1 0,0 1 0,31 30 0,27 20 0,-82-66 0,0 0 0,-1 0 0,1 0 0,-1 1 0,7 10 0,-11-13 0,1-1 0,0 1 0,-1-1 0,1 1 0,-1 0 0,0-1 0,0 1 0,0 0 0,0 0 0,0 0 0,-1 0 0,1 0 0,-1 0 0,0 0 0,0 0 0,0 4 0,-1-7 0,1 1 0,0-1 0,0 0 0,0 0 0,0 1 0,0-1 0,-1 0 0,1 0 0,0 1 0,0-1 0,0 0 0,-1 0 0,1 0 0,0 1 0,0-1 0,-1 0 0,1 0 0,0 0 0,0 0 0,-1 0 0,1 0 0,0 1 0,-1-1 0,1 0 0,0 0 0,0 0 0,-1 0 0,1 0 0,0 0 0,-1 0 0,1 0 0,0 0 0,0 0 0,-1-1 0,1 1 0,0 0 0,-1 0 0,1 0 0,0 0 0,0 0 0,-1 0 0,1-1 0,0 1 0,0 0 0,0 0 0,-1 0 0,1-1 0,0 1 0,0 0 0,0 0 0,-1-1 0,1 1 0,0 0 0,0 0 0,0-1 0,-15-17 0,12 14 0,-113-166 0,76 107 0,16 21 0,2 0 0,-23-67 0,36 84 0,1 1 0,1-1 0,-5-40 0,7 43-195,0-1 0,-2 2 0,0-1 0,-1 1 0,-2 0 0,-11-19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4:5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816 354 24575,'-13'-1'0,"-1"0"0,2-1 0,-1-1 0,0 0 0,-15-7 0,14 5 0,0 1 0,0 0 0,-1 1 0,-15-1 0,-313 2 0,170 4 0,53-2 0,135-1 0,0-1 0,-1-1 0,0 0 0,0-1 0,0 0 0,15-7 0,-10 4 0,0 0 0,25-4 0,158-12 0,-160 19 0,-26 2 0,0-2 0,0 1 0,18-8 0,-21 7 0,1-1 0,0 2 0,-1 0 0,29-2 0,-22 4 0,1 2 0,35 4 0,-46-3 0,0 1 0,0 0 0,-1 0 0,1 1 0,-1 0 0,0 1 0,15 9 0,8 8 0,-3 0 0,2-2 0,0-2 0,53 24 0,-32-29 0,-62-14 0,4 1 0,0 0 0,0-1 0,0 0 0,0 0 0,0 0 0,-10-5 0,3-1 0,0-2 0,1 1 0,0-1 0,1-1 0,0 0 0,1-1 0,-1 0 0,2-1 0,0 0 0,0 0 0,1-1 0,1 0 0,0 0 0,1-1 0,-8-25 0,5 19 0,0 0 0,-2 0 0,0 1 0,-1 1 0,-18-21 0,13 15 0,23 35 0,0 0 0,0 1 0,-1-1 0,4 14 0,17 38 0,-22-53 0,1 1 0,-2 0 0,0 1 0,0-1 0,1 14 0,2 5 0,-5-26 0,0-1 0,-1 1 0,1 0 0,-1 0 0,0 0 0,0 0 0,0-1 0,0 1 0,-1 0 0,0 0 0,-1 6 0,0-7 0,1-1 0,0 1 0,-1-1 0,1 0 0,-1 0 0,0 0 0,0 0 0,0 0 0,0 0 0,0 0 0,0-1 0,0 1 0,-1-1 0,1 0 0,-1 1 0,1-1 0,-5 1 0,-6 4 0,1 0 0,-19 12 0,22-12 0,0-1 0,0 0 0,-1 0 0,1-1 0,-15 4 0,57-27 0,-10 13-89,1 1-1,0 0 1,0 2-1,0 2 0,0 0 1,30 2-1,-30 0-648,-7-1-6088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5:26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0 0 24575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3-28T13:15:26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13" name="Google Shape;58113;g121a93dfed6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14" name="Google Shape;58114;g121a93dfed6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23" name="Google Shape;58123;g119ff55293e_0_40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24" name="Google Shape;58124;g119ff55293e_0_40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6" name="Google Shape;58166;g11998f8c439_0_5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67" name="Google Shape;58167;g11998f8c439_0_5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65">
          <a:extLst>
            <a:ext uri="{FF2B5EF4-FFF2-40B4-BE49-F238E27FC236}">
              <a16:creationId xmlns:a16="http://schemas.microsoft.com/office/drawing/2014/main" xmlns="" id="{EE50D366-96EA-3831-1590-C6B78B5BE6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6" name="Google Shape;58166;g11998f8c439_0_5047:notes">
            <a:extLst>
              <a:ext uri="{FF2B5EF4-FFF2-40B4-BE49-F238E27FC236}">
                <a16:creationId xmlns:a16="http://schemas.microsoft.com/office/drawing/2014/main" xmlns="" id="{0B9325B2-C80A-095D-3E44-4E392B7471E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67" name="Google Shape;58167;g11998f8c439_0_5047:notes">
            <a:extLst>
              <a:ext uri="{FF2B5EF4-FFF2-40B4-BE49-F238E27FC236}">
                <a16:creationId xmlns:a16="http://schemas.microsoft.com/office/drawing/2014/main" xmlns="" id="{FCEC12C8-99D2-481D-8EB9-4105DD26BFA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17020682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74" name="Google Shape;58174;g11ed248ac59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75" name="Google Shape;58175;g11ed248ac59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84" name="Google Shape;58184;g119ff55293e_0_399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85" name="Google Shape;58185;g119ff55293e_0_399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83">
          <a:extLst>
            <a:ext uri="{FF2B5EF4-FFF2-40B4-BE49-F238E27FC236}">
              <a16:creationId xmlns:a16="http://schemas.microsoft.com/office/drawing/2014/main" xmlns="" id="{63585EEB-EA17-FCA8-DC72-7A98600843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84" name="Google Shape;58184;g119ff55293e_0_39912:notes">
            <a:extLst>
              <a:ext uri="{FF2B5EF4-FFF2-40B4-BE49-F238E27FC236}">
                <a16:creationId xmlns:a16="http://schemas.microsoft.com/office/drawing/2014/main" xmlns="" id="{CE4F0CB5-6002-526A-98CA-7DB906B346A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85" name="Google Shape;58185;g119ff55293e_0_39912:notes">
            <a:extLst>
              <a:ext uri="{FF2B5EF4-FFF2-40B4-BE49-F238E27FC236}">
                <a16:creationId xmlns:a16="http://schemas.microsoft.com/office/drawing/2014/main" xmlns="" id="{0D987F21-7349-11D1-B4E0-0F2D092A8A9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20401765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10" name="Google Shape;10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" name="Google Shape;11;p2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2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2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2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2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2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2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2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2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2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2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2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2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2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2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2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2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2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2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2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2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2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2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2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2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2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2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2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2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2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2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2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2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2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2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2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2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2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2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2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2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2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2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2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2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2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2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2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2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2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2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2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2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2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2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2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2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2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2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2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2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2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2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2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2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2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2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2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2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2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2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2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2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2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2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2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2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2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2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2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2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2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2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2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2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2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2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2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2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2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2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2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2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2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2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2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2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2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2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2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2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2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2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2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2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2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2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2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2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2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2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2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2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2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01" name="Google Shape;2001;p2"/>
          <p:cNvSpPr txBox="1">
            <a:spLocks noGrp="1"/>
          </p:cNvSpPr>
          <p:nvPr>
            <p:ph type="ctrTitle"/>
          </p:nvPr>
        </p:nvSpPr>
        <p:spPr>
          <a:xfrm rot="-274058">
            <a:off x="1591646" y="1224357"/>
            <a:ext cx="6001059" cy="205192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4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002" name="Google Shape;2002;p2"/>
          <p:cNvSpPr txBox="1">
            <a:spLocks noGrp="1"/>
          </p:cNvSpPr>
          <p:nvPr>
            <p:ph type="subTitle" idx="1"/>
          </p:nvPr>
        </p:nvSpPr>
        <p:spPr>
          <a:xfrm rot="-273923">
            <a:off x="3436218" y="3558079"/>
            <a:ext cx="2570456" cy="62837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2003" name="Google Shape;2003;p2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1661682">
            <a:off x="7144325" y="3658275"/>
            <a:ext cx="2439574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4" name="Google Shape;2004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61801" y="-231875"/>
            <a:ext cx="1802525" cy="1773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5" name="Google Shape;2005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27826" y="4090597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2006" name="Google Shape;2006;p2"/>
          <p:cNvSpPr/>
          <p:nvPr/>
        </p:nvSpPr>
        <p:spPr>
          <a:xfrm>
            <a:off x="7626375" y="2925050"/>
            <a:ext cx="1022298" cy="1551740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07" name="Google Shape;2007;p2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-1284691">
            <a:off x="-1663600" y="-1133475"/>
            <a:ext cx="3006625" cy="2609849"/>
          </a:xfrm>
          <a:prstGeom prst="rect">
            <a:avLst/>
          </a:prstGeom>
          <a:noFill/>
          <a:ln>
            <a:noFill/>
          </a:ln>
        </p:spPr>
      </p:pic>
      <p:sp>
        <p:nvSpPr>
          <p:cNvPr id="2008" name="Google Shape;2008;p2"/>
          <p:cNvSpPr/>
          <p:nvPr/>
        </p:nvSpPr>
        <p:spPr>
          <a:xfrm>
            <a:off x="894775" y="-300437"/>
            <a:ext cx="675850" cy="1832275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" name="Google Shape;2010;p3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2011" name="Google Shape;2011;p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2" name="Google Shape;2012;p3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2013" name="Google Shape;2013;p3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3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3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3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3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3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3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3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3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3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3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3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3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3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3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3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3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3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3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3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3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3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3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3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3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3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3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3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3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3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3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3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3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3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3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3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3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3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3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3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3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3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3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3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3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3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3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3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3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3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3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3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3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3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3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3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3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3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3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3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3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3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3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3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3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3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3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3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3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3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3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3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3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3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3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3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3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3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3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3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3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3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3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3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3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3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3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3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3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3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3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3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3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3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3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3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3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3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3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3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3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3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3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3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3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3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3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3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3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3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3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3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3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3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3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3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3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3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3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3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3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3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3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3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3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3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3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3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3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3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3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3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3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3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3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3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3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3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3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3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3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3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3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3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3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3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3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3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3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3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3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3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3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3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3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3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3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3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3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3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3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3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3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3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3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3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3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3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3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3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3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3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3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3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3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3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3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3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3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3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3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3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3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3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3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3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3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3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3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3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3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3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3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3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3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3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3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3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3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3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3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3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3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3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3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3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3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3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3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3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3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3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3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3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3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3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3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3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3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3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3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3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3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3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3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3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3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3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3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3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3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3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3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3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3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3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3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3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3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3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3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3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3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3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3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3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3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3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3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3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3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3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3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3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3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3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3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3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3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3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3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3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3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3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3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3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3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3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3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3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3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3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3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3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3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3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3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3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3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3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3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3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3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3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3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3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3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3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3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3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3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3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3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3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3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3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3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3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3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3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3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3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3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3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3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3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3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3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3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3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3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3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3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3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3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3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3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3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3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3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3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3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3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3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3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3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3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3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3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3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3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3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3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3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3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3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3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3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3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3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3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3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3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3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3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3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3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3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3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3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3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3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3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3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3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3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3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3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3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3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3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3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3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3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3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3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3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3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3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3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3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3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3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3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3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3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3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3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3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3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3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3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3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3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3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3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3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3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3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3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3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3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3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3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3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3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3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3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3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3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3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3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3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3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3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3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3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3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3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3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3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3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3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3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3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3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3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3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3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3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3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3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3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3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3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3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3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3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3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3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3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3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3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3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3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3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3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3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3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3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3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3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3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3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3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3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3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3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3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3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3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3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3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3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3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3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3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3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3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3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3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3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3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3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3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3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3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3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3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3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3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3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3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3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3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3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3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3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3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3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3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3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3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3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3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3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3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3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3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3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3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3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3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3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3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3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3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3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3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3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3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3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3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3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3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3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3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3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3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3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3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3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3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3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3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3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3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3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3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3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3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3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3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3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3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3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3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3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3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3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3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3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3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3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3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3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3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3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3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3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3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3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3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3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3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3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3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3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3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3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3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3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3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3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3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3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3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3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3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3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3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3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3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3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3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3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3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3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3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3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3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3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3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3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3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3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3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3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3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3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3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3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3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3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3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3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3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3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3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3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3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3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3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3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3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3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3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3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3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3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3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3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3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3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3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3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3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3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3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3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3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3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3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3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3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3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3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3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3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3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3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3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3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3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3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3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3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3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3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3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3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3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3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3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3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3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3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3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3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3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3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3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3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3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3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3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3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3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3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3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3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3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3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3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3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3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3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3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3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3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3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3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3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3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3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3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3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3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3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3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3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3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3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3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3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3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3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3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3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3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3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3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3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3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3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3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3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3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3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3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3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3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3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3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3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3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3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3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3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3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3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3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3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3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3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3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3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3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3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3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3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3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3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3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3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3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3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3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3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3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3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3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3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3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3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3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3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3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3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3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3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3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3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3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3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3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3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3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3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3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3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3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3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3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3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3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3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3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3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3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3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3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3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3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3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3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3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3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3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3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3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3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3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3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3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3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3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3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3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3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3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3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3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3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3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3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3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3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3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3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3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3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3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3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3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3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3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3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3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3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3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3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3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3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3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3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3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3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3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3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3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3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3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3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3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3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3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3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3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3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3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3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3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3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3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3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3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3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3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3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3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3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3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3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3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3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3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3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3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3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3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3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3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3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3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3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3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3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3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3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3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3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3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3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3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3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3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3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3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3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3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3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3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3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3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3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3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3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3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3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3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3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3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3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3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3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3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3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3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3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3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3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3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3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3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3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3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3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3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3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3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3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3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3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3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3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3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3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3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3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3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3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3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3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3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3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3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3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3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3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3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3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3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3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3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3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3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3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3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3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3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3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3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3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3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3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3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3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3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3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3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3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3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3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3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3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3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3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3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3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3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3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3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3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3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3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3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3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3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3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3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3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3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3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3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3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3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3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3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3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3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3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3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3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3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3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3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3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3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3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3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3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3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3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3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3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3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3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3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3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3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3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3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3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3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3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3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3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3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3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3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3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3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3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3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3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3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3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3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3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3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3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3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3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3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3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3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3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3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3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3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3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3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3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3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3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3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3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3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3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3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3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3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3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3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3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3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3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3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3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3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3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3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3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3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3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3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3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3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3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3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3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3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3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3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3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3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3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3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3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3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3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3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3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3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3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3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3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3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3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3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3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3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3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3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3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3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3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3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3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3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3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3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3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3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3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3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3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3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3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3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3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3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3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3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3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3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3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3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3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3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3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3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3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3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3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3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3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3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3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3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3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3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3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3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3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3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3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3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3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3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3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3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3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3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3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3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3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3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3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3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3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3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3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3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3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3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3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3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3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3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3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3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3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3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3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3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3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3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3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3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3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3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3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3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3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3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3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3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3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3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3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3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3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3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3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3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3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3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3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3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3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3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3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3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3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3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3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3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3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3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3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3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3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3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3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3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3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3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3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3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3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3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3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3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3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3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3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3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3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3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3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3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3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3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3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3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3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3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3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3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3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3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3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3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3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3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3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3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3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3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3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3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3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3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3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3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3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3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3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3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3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3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3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3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3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3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3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3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3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3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3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3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3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3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3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3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3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3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3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3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3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3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3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3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3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3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3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3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3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3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3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3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3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3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3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3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3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3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3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3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3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3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3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3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3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3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3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3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3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3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3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3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3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3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3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3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3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3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3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3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3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3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3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3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3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3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3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3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3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3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3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3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3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3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3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3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3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002" name="Google Shape;4002;p3"/>
          <p:cNvSpPr txBox="1">
            <a:spLocks noGrp="1"/>
          </p:cNvSpPr>
          <p:nvPr>
            <p:ph type="title"/>
          </p:nvPr>
        </p:nvSpPr>
        <p:spPr>
          <a:xfrm rot="-299917">
            <a:off x="2036690" y="2427530"/>
            <a:ext cx="5054423" cy="10663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003" name="Google Shape;4003;p3"/>
          <p:cNvSpPr txBox="1">
            <a:spLocks noGrp="1"/>
          </p:cNvSpPr>
          <p:nvPr>
            <p:ph type="title" idx="2" hasCustomPrompt="1"/>
          </p:nvPr>
        </p:nvSpPr>
        <p:spPr>
          <a:xfrm rot="-300231">
            <a:off x="3930037" y="1265600"/>
            <a:ext cx="1069677" cy="11283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004" name="Google Shape;4004;p3"/>
          <p:cNvSpPr txBox="1">
            <a:spLocks noGrp="1"/>
          </p:cNvSpPr>
          <p:nvPr>
            <p:ph type="subTitle" idx="1"/>
          </p:nvPr>
        </p:nvSpPr>
        <p:spPr>
          <a:xfrm rot="-299917">
            <a:off x="2092629" y="3442425"/>
            <a:ext cx="5054423" cy="3986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05" name="Google Shape;4005;p3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-9138318">
            <a:off x="6653000" y="-1592340"/>
            <a:ext cx="2439574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06" name="Google Shape;4006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837749" y="2272575"/>
            <a:ext cx="1802525" cy="1773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07" name="Google Shape;4007;p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174426" y="3194972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4008" name="Google Shape;4008;p3"/>
          <p:cNvSpPr/>
          <p:nvPr/>
        </p:nvSpPr>
        <p:spPr>
          <a:xfrm rot="10800000">
            <a:off x="7588226" y="436445"/>
            <a:ext cx="1022298" cy="1551740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009" name="Google Shape;4009;p3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-1284691">
            <a:off x="2417400" y="4391425"/>
            <a:ext cx="3006625" cy="2609849"/>
          </a:xfrm>
          <a:prstGeom prst="rect">
            <a:avLst/>
          </a:prstGeom>
          <a:noFill/>
          <a:ln>
            <a:noFill/>
          </a:ln>
        </p:spPr>
      </p:pic>
      <p:sp>
        <p:nvSpPr>
          <p:cNvPr id="4010" name="Google Shape;4010;p3"/>
          <p:cNvSpPr/>
          <p:nvPr/>
        </p:nvSpPr>
        <p:spPr>
          <a:xfrm rot="3899277">
            <a:off x="4820078" y="4076711"/>
            <a:ext cx="675836" cy="1832237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1" name="Google Shape;10021;p7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10022" name="Google Shape;10022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23" name="Google Shape;10023;p7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10024" name="Google Shape;10024;p7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7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7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7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7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7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7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7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7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7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7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7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7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7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7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7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7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7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7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7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7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7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7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7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7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7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7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7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7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7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7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7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7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7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7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7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7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7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7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7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7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7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7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7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7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7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7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7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7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7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7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7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7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7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7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7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7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7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7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7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7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7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7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7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7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7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7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7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7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7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7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7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7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7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7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7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7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7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7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7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7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7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7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7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7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7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7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7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7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7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7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7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7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7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7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7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7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7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7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7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7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7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7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7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7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7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7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7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7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7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7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7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7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7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7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7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7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7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7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7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7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7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7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7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7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7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7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7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7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7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7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7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7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7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7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7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7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7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7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7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7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7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7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7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7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7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7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7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7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7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7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7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7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7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7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7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7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7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7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7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7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7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7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7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7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7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7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7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7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7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7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7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7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7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7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7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7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7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7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7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7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7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7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7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7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7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7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7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7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7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7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7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7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7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7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7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7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7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7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7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7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7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7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7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7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7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7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7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7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7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7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7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7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7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7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7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7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7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7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7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7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7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7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7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7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7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7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7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7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7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7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7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7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7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7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7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7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7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7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7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7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7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7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7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7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7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7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7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7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7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7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7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7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7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7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7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7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7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7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3" name="Google Shape;10283;p7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4" name="Google Shape;10284;p7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5" name="Google Shape;10285;p7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7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7" name="Google Shape;10287;p7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8" name="Google Shape;10288;p7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9" name="Google Shape;10289;p7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0" name="Google Shape;10290;p7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1" name="Google Shape;10291;p7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2" name="Google Shape;10292;p7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3" name="Google Shape;10293;p7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4" name="Google Shape;10294;p7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5" name="Google Shape;10295;p7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6" name="Google Shape;10296;p7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7" name="Google Shape;10297;p7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8" name="Google Shape;10298;p7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9" name="Google Shape;10299;p7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0" name="Google Shape;10300;p7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1" name="Google Shape;10301;p7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2" name="Google Shape;10302;p7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3" name="Google Shape;10303;p7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4" name="Google Shape;10304;p7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5" name="Google Shape;10305;p7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6" name="Google Shape;10306;p7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7" name="Google Shape;10307;p7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8" name="Google Shape;10308;p7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9" name="Google Shape;10309;p7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7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7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7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7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7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7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7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7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7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7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7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7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7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7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7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7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7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7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7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7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7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7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7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7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7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7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7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7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7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7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7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7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7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7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7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7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7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7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7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7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7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7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7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7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4" name="Google Shape;10354;p7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7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7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7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7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7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7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7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7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7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7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7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7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7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7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7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7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7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7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7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7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7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7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7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7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7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7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7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7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7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7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7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7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7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7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7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7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7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7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7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7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7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7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7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7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7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7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7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7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7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7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7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7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7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7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7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7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7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7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7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7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7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7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7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7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7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7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7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7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7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7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7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7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7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7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7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7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7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7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7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7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7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7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7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7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7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7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7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7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7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7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7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7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7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7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7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7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7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7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7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7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7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7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7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7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7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7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7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7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7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7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7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7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7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7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7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7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7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7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7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7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7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7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7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7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7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7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7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7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7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7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7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7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7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7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7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7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7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7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7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7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7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7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7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7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7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7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7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7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7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7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7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7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7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7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7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7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7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7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7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7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7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7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7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7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7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7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7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7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7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7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7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7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7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7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7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7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7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7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7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4" name="Google Shape;10534;p7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5" name="Google Shape;10535;p7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7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7" name="Google Shape;10537;p7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8" name="Google Shape;10538;p7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9" name="Google Shape;10539;p7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7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1" name="Google Shape;10541;p7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2" name="Google Shape;10542;p7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7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7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7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7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7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7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7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7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7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7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7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7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7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7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7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7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7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7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7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7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7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7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7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7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7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7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7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7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7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7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7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7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7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7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7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7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7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7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7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7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7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7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7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7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7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7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7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7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7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7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7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7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7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7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7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7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7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7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7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7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7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7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7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7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7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7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7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7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7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7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7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7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7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7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7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7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7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7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7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7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7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7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7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7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7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7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7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7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7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7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7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7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7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7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7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7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7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7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7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7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7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7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7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7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7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7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7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7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7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7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7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7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7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7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7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7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7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7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7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7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7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7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7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7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7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7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7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7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7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7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7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7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7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7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7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7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7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7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7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7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7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7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7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7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7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7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7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7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7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7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7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7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7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7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7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7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7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7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7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7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7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7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7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7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7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7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7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7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7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7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7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7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7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7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7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7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7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7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7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7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7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7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7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7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7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7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7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7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7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7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7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7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7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7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7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7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7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7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7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7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7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7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7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7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7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7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7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7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7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7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7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7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7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7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7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7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7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7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7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7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7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7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7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7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7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7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7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7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7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7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7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7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7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7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7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7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7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7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7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7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7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7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7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7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7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7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7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7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7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7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7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4" name="Google Shape;10794;p7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5" name="Google Shape;10795;p7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7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7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7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7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7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7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7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7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7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7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7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7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7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7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7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7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7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7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7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7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7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7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7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7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7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7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7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7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7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7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7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7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7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7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7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7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7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7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7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7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7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7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7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7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7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7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7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7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7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7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7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7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7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7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7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7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7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7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7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7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7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7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7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7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7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7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7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7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7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7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7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7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7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7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7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7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7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7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7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7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7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7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7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7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7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7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7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7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7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7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7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7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7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7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7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7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7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7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7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7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7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7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7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7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7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7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7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7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7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7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7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7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7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7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7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7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7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7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7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7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7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7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7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7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7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7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7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7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7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7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7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7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7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7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7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7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7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7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7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7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7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7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7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7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7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7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7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7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7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7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7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7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7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7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7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7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7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7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7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7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7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7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7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7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7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7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7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7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7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7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7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7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7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7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7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7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7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7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7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7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7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7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7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7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7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7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7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7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7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7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7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7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7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7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7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7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7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7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7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7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7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7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7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7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7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7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7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7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7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7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7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7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7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7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7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7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7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7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7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7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7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7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7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7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7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7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7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7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7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7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7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7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7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7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7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7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7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7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7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7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7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7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7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7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7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7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7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7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7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7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7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7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7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7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7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7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7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7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7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7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7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7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7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7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7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7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7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7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7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7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7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7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7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7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7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7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7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7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7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7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7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7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7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7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7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7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7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7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7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7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7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7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7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7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7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7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7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7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7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7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7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7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7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7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7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7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7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7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7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7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7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7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7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7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7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7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7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7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7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7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7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7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7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7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7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7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7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7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7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7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7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7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7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7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7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7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7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7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7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7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7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7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7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7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7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7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7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7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7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7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7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7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7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7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7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7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7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7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7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7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7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7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7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7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7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7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7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7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7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7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7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7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7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7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7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7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7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7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7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7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7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7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7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7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7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7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7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7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7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7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7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7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7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7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7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7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7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7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7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7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7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7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7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7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7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7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7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7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7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7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7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7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7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7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7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7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7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7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7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7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7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7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7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7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7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7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7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7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7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7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7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7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7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7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7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7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7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7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7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7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7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7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7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7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7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7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7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7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7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7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7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7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7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7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7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7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7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7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7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7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7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7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7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7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7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7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7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7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7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7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7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7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7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7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7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7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7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7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7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7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7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7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7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7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7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7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7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7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7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7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7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7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7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7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7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7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7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7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7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7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7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7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7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7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7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7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7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7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7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7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7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7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7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7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7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7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7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7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7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7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7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7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7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7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7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7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7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7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7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7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7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7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7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7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7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7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7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7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7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7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7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7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7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7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7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7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7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7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7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7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7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7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7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7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7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7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7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7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7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7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7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7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7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7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7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7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7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7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7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7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7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7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7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7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7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7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7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7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7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7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7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7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7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7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7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7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7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7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7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5" name="Google Shape;11385;p7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6" name="Google Shape;11386;p7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7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7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7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7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7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7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7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7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7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7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7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7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7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7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7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7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7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7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7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7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7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7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7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7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7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7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7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7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7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7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7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7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7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7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7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7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7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7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7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7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7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7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7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7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7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7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7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7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7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7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7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7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7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7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7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7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7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7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7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7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7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7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7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7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7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7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7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7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7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7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7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7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7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7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7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7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7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7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7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7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7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7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7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7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7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7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7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4" name="Google Shape;11474;p7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5" name="Google Shape;11475;p7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7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7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7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7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7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7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7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7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7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7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7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7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7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7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7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7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7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7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7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7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7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7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7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7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7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7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7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7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7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7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7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7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7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7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7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7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7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7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7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7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7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7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7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7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7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7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7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7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7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7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7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7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7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7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7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7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7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7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7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7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7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7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7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7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7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7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7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7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7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7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7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7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7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7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7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7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7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7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7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7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7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7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7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7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7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7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7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3" name="Google Shape;11563;p7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4" name="Google Shape;11564;p7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7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7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7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7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7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7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7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7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7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7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7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7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7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7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7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7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7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7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7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7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7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7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7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7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7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7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7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7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7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7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7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7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7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7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7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7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7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7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7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7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7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7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7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7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7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7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7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7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7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7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7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7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7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7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7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7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7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7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7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7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7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7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7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7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7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7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7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7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7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7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7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7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7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7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7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7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7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7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7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7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7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7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7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7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7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7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7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2" name="Google Shape;11652;p7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7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7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7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7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7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7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7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7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7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7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7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7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7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7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7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7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7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7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7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7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7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7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7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7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7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7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7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7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7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7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7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7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7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7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7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7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7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7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7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7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7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7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7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7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7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7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7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7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7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7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7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7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7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7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7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7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7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7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7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7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7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7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7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7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7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7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7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7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7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7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7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7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7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7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7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7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7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7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7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7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7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7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7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7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7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7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7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7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7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7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7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7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7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7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7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7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7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7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7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7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7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7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7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7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7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7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7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7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7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7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7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7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7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7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7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7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7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7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7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7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7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7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7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7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7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7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7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7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7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7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7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7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7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7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7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7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7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7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7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7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7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7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7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7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7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7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7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7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7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7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7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7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7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7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7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7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7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7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7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7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7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7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7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7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7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7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7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7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7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7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7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7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7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7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7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7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7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7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7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7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7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7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7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7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7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7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7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7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7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7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7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7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7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7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7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7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7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7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7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7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7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7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7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7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7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7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7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7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7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7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7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7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7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7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7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7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7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7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7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7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7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7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7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7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7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7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7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7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7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7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7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7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7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7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7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7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7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7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7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7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7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7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7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7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7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7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7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7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7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7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7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7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7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7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7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7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7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7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7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7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7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7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7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7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7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7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7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7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7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7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7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7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7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7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7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7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7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7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7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7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7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7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7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7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7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7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7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7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7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7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7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7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7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7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7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7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7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7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7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7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7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7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7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7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7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7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7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7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7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7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7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7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7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7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7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7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7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7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7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7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7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7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7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7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7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7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7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7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7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7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7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7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7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7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7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7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7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7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7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7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7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7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7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7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7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7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7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7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7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7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7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7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7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7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7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7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7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7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7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7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2013" name="Google Shape;12013;p7"/>
          <p:cNvPicPr preferRelativeResize="0"/>
          <p:nvPr/>
        </p:nvPicPr>
        <p:blipFill rotWithShape="1">
          <a:blip r:embed="rId3">
            <a:alphaModFix/>
          </a:blip>
          <a:srcRect t="7979" r="4915" b="9587"/>
          <a:stretch/>
        </p:blipFill>
        <p:spPr>
          <a:xfrm rot="-777544">
            <a:off x="-659550" y="4619601"/>
            <a:ext cx="3006624" cy="2609850"/>
          </a:xfrm>
          <a:prstGeom prst="rect">
            <a:avLst/>
          </a:prstGeom>
          <a:noFill/>
          <a:ln>
            <a:noFill/>
          </a:ln>
        </p:spPr>
      </p:pic>
      <p:sp>
        <p:nvSpPr>
          <p:cNvPr id="12014" name="Google Shape;12014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2015" name="Google Shape;12015;p7"/>
          <p:cNvSpPr txBox="1">
            <a:spLocks noGrp="1"/>
          </p:cNvSpPr>
          <p:nvPr>
            <p:ph type="body" idx="1"/>
          </p:nvPr>
        </p:nvSpPr>
        <p:spPr>
          <a:xfrm rot="-300114">
            <a:off x="2668525" y="1788852"/>
            <a:ext cx="4259722" cy="211224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12016" name="Google Shape;12016;p7"/>
          <p:cNvPicPr preferRelativeResize="0"/>
          <p:nvPr/>
        </p:nvPicPr>
        <p:blipFill rotWithShape="1">
          <a:blip r:embed="rId4">
            <a:alphaModFix/>
          </a:blip>
          <a:srcRect l="7367" t="3067" r="4183" b="6988"/>
          <a:stretch/>
        </p:blipFill>
        <p:spPr>
          <a:xfrm rot="-9138318">
            <a:off x="7386425" y="-1687590"/>
            <a:ext cx="2439574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17" name="Google Shape;12017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8103472" y="461750"/>
            <a:ext cx="1802525" cy="1773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18" name="Google Shape;12018;p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193476" y="3920947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12019" name="Google Shape;12019;p7"/>
          <p:cNvSpPr/>
          <p:nvPr/>
        </p:nvSpPr>
        <p:spPr>
          <a:xfrm rot="-9604988" flipH="1">
            <a:off x="53205" y="572758"/>
            <a:ext cx="1022333" cy="1551689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0" name="Google Shape;12020;p7"/>
          <p:cNvSpPr/>
          <p:nvPr/>
        </p:nvSpPr>
        <p:spPr>
          <a:xfrm rot="3230851">
            <a:off x="635165" y="4095749"/>
            <a:ext cx="675808" cy="1832162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3" name="Google Shape;14023;p9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14024" name="Google Shape;14024;p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25" name="Google Shape;14025;p9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14026" name="Google Shape;14026;p9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7" name="Google Shape;14027;p9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8" name="Google Shape;14028;p9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9" name="Google Shape;14029;p9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0" name="Google Shape;14030;p9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1" name="Google Shape;14031;p9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2" name="Google Shape;14032;p9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3" name="Google Shape;14033;p9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4" name="Google Shape;14034;p9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5" name="Google Shape;14035;p9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6" name="Google Shape;14036;p9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7" name="Google Shape;14037;p9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8" name="Google Shape;14038;p9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9" name="Google Shape;14039;p9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0" name="Google Shape;14040;p9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1" name="Google Shape;14041;p9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2" name="Google Shape;14042;p9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3" name="Google Shape;14043;p9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4" name="Google Shape;14044;p9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5" name="Google Shape;14045;p9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6" name="Google Shape;14046;p9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7" name="Google Shape;14047;p9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8" name="Google Shape;14048;p9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9" name="Google Shape;14049;p9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0" name="Google Shape;14050;p9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1" name="Google Shape;14051;p9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2" name="Google Shape;14052;p9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3" name="Google Shape;14053;p9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4" name="Google Shape;14054;p9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5" name="Google Shape;14055;p9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6" name="Google Shape;14056;p9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7" name="Google Shape;14057;p9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8" name="Google Shape;14058;p9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9" name="Google Shape;14059;p9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0" name="Google Shape;14060;p9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1" name="Google Shape;14061;p9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2" name="Google Shape;14062;p9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3" name="Google Shape;14063;p9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4" name="Google Shape;14064;p9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5" name="Google Shape;14065;p9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6" name="Google Shape;14066;p9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7" name="Google Shape;14067;p9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8" name="Google Shape;14068;p9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9" name="Google Shape;14069;p9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0" name="Google Shape;14070;p9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1" name="Google Shape;14071;p9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2" name="Google Shape;14072;p9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3" name="Google Shape;14073;p9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4" name="Google Shape;14074;p9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5" name="Google Shape;14075;p9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6" name="Google Shape;14076;p9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7" name="Google Shape;14077;p9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8" name="Google Shape;14078;p9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9" name="Google Shape;14079;p9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0" name="Google Shape;14080;p9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1" name="Google Shape;14081;p9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2" name="Google Shape;14082;p9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3" name="Google Shape;14083;p9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4" name="Google Shape;14084;p9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5" name="Google Shape;14085;p9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6" name="Google Shape;14086;p9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7" name="Google Shape;14087;p9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8" name="Google Shape;14088;p9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9" name="Google Shape;14089;p9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0" name="Google Shape;14090;p9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1" name="Google Shape;14091;p9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2" name="Google Shape;14092;p9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3" name="Google Shape;14093;p9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4" name="Google Shape;14094;p9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5" name="Google Shape;14095;p9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6" name="Google Shape;14096;p9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7" name="Google Shape;14097;p9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8" name="Google Shape;14098;p9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9" name="Google Shape;14099;p9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0" name="Google Shape;14100;p9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1" name="Google Shape;14101;p9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2" name="Google Shape;14102;p9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3" name="Google Shape;14103;p9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4" name="Google Shape;14104;p9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5" name="Google Shape;14105;p9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6" name="Google Shape;14106;p9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7" name="Google Shape;14107;p9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8" name="Google Shape;14108;p9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9" name="Google Shape;14109;p9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0" name="Google Shape;14110;p9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1" name="Google Shape;14111;p9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2" name="Google Shape;14112;p9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3" name="Google Shape;14113;p9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4" name="Google Shape;14114;p9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5" name="Google Shape;14115;p9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6" name="Google Shape;14116;p9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7" name="Google Shape;14117;p9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8" name="Google Shape;14118;p9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9" name="Google Shape;14119;p9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0" name="Google Shape;14120;p9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1" name="Google Shape;14121;p9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2" name="Google Shape;14122;p9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3" name="Google Shape;14123;p9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4" name="Google Shape;14124;p9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5" name="Google Shape;14125;p9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6" name="Google Shape;14126;p9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7" name="Google Shape;14127;p9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8" name="Google Shape;14128;p9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9" name="Google Shape;14129;p9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0" name="Google Shape;14130;p9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1" name="Google Shape;14131;p9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2" name="Google Shape;14132;p9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3" name="Google Shape;14133;p9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4" name="Google Shape;14134;p9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5" name="Google Shape;14135;p9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6" name="Google Shape;14136;p9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7" name="Google Shape;14137;p9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8" name="Google Shape;14138;p9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9" name="Google Shape;14139;p9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0" name="Google Shape;14140;p9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1" name="Google Shape;14141;p9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2" name="Google Shape;14142;p9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3" name="Google Shape;14143;p9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4" name="Google Shape;14144;p9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5" name="Google Shape;14145;p9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6" name="Google Shape;14146;p9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7" name="Google Shape;14147;p9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8" name="Google Shape;14148;p9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9" name="Google Shape;14149;p9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0" name="Google Shape;14150;p9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1" name="Google Shape;14151;p9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2" name="Google Shape;14152;p9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3" name="Google Shape;14153;p9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4" name="Google Shape;14154;p9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5" name="Google Shape;14155;p9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6" name="Google Shape;14156;p9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7" name="Google Shape;14157;p9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8" name="Google Shape;14158;p9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9" name="Google Shape;14159;p9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0" name="Google Shape;14160;p9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1" name="Google Shape;14161;p9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2" name="Google Shape;14162;p9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3" name="Google Shape;14163;p9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4" name="Google Shape;14164;p9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5" name="Google Shape;14165;p9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6" name="Google Shape;14166;p9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7" name="Google Shape;14167;p9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8" name="Google Shape;14168;p9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9" name="Google Shape;14169;p9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0" name="Google Shape;14170;p9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1" name="Google Shape;14171;p9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2" name="Google Shape;14172;p9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3" name="Google Shape;14173;p9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4" name="Google Shape;14174;p9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5" name="Google Shape;14175;p9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6" name="Google Shape;14176;p9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7" name="Google Shape;14177;p9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8" name="Google Shape;14178;p9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9" name="Google Shape;14179;p9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0" name="Google Shape;14180;p9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1" name="Google Shape;14181;p9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2" name="Google Shape;14182;p9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3" name="Google Shape;14183;p9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4" name="Google Shape;14184;p9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5" name="Google Shape;14185;p9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6" name="Google Shape;14186;p9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7" name="Google Shape;14187;p9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8" name="Google Shape;14188;p9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9" name="Google Shape;14189;p9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0" name="Google Shape;14190;p9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1" name="Google Shape;14191;p9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2" name="Google Shape;14192;p9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3" name="Google Shape;14193;p9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4" name="Google Shape;14194;p9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5" name="Google Shape;14195;p9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6" name="Google Shape;14196;p9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7" name="Google Shape;14197;p9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8" name="Google Shape;14198;p9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9" name="Google Shape;14199;p9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0" name="Google Shape;14200;p9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1" name="Google Shape;14201;p9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2" name="Google Shape;14202;p9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3" name="Google Shape;14203;p9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4" name="Google Shape;14204;p9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5" name="Google Shape;14205;p9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6" name="Google Shape;14206;p9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7" name="Google Shape;14207;p9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8" name="Google Shape;14208;p9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9" name="Google Shape;14209;p9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0" name="Google Shape;14210;p9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1" name="Google Shape;14211;p9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2" name="Google Shape;14212;p9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3" name="Google Shape;14213;p9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4" name="Google Shape;14214;p9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5" name="Google Shape;14215;p9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6" name="Google Shape;14216;p9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7" name="Google Shape;14217;p9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8" name="Google Shape;14218;p9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9" name="Google Shape;14219;p9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0" name="Google Shape;14220;p9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1" name="Google Shape;14221;p9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2" name="Google Shape;14222;p9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3" name="Google Shape;14223;p9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4" name="Google Shape;14224;p9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5" name="Google Shape;14225;p9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6" name="Google Shape;14226;p9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7" name="Google Shape;14227;p9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8" name="Google Shape;14228;p9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9" name="Google Shape;14229;p9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0" name="Google Shape;14230;p9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1" name="Google Shape;14231;p9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2" name="Google Shape;14232;p9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3" name="Google Shape;14233;p9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4" name="Google Shape;14234;p9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5" name="Google Shape;14235;p9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6" name="Google Shape;14236;p9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7" name="Google Shape;14237;p9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8" name="Google Shape;14238;p9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9" name="Google Shape;14239;p9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0" name="Google Shape;14240;p9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1" name="Google Shape;14241;p9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2" name="Google Shape;14242;p9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3" name="Google Shape;14243;p9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4" name="Google Shape;14244;p9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5" name="Google Shape;14245;p9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6" name="Google Shape;14246;p9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7" name="Google Shape;14247;p9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8" name="Google Shape;14248;p9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9" name="Google Shape;14249;p9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0" name="Google Shape;14250;p9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1" name="Google Shape;14251;p9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14252;p9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3" name="Google Shape;14253;p9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4" name="Google Shape;14254;p9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5" name="Google Shape;14255;p9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14256;p9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7" name="Google Shape;14257;p9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14258;p9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9" name="Google Shape;14259;p9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0" name="Google Shape;14260;p9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1" name="Google Shape;14261;p9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2" name="Google Shape;14262;p9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3" name="Google Shape;14263;p9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4" name="Google Shape;14264;p9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5" name="Google Shape;14265;p9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6" name="Google Shape;14266;p9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7" name="Google Shape;14267;p9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8" name="Google Shape;14268;p9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14269;p9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14270;p9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1" name="Google Shape;14271;p9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2" name="Google Shape;14272;p9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3" name="Google Shape;14273;p9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4" name="Google Shape;14274;p9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5" name="Google Shape;14275;p9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6" name="Google Shape;14276;p9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7" name="Google Shape;14277;p9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8" name="Google Shape;14278;p9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9" name="Google Shape;14279;p9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0" name="Google Shape;14280;p9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1" name="Google Shape;14281;p9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2" name="Google Shape;14282;p9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3" name="Google Shape;14283;p9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4" name="Google Shape;14284;p9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5" name="Google Shape;14285;p9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6" name="Google Shape;14286;p9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7" name="Google Shape;14287;p9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8" name="Google Shape;14288;p9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9" name="Google Shape;14289;p9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0" name="Google Shape;14290;p9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1" name="Google Shape;14291;p9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2" name="Google Shape;14292;p9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3" name="Google Shape;14293;p9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4" name="Google Shape;14294;p9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5" name="Google Shape;14295;p9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6" name="Google Shape;14296;p9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7" name="Google Shape;14297;p9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8" name="Google Shape;14298;p9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9" name="Google Shape;14299;p9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0" name="Google Shape;14300;p9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1" name="Google Shape;14301;p9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2" name="Google Shape;14302;p9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3" name="Google Shape;14303;p9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4" name="Google Shape;14304;p9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5" name="Google Shape;14305;p9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6" name="Google Shape;14306;p9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7" name="Google Shape;14307;p9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8" name="Google Shape;14308;p9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9" name="Google Shape;14309;p9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0" name="Google Shape;14310;p9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1" name="Google Shape;14311;p9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2" name="Google Shape;14312;p9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3" name="Google Shape;14313;p9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4" name="Google Shape;14314;p9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5" name="Google Shape;14315;p9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6" name="Google Shape;14316;p9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7" name="Google Shape;14317;p9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8" name="Google Shape;14318;p9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9" name="Google Shape;14319;p9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0" name="Google Shape;14320;p9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1" name="Google Shape;14321;p9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2" name="Google Shape;14322;p9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3" name="Google Shape;14323;p9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4" name="Google Shape;14324;p9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5" name="Google Shape;14325;p9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6" name="Google Shape;14326;p9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7" name="Google Shape;14327;p9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8" name="Google Shape;14328;p9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9" name="Google Shape;14329;p9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0" name="Google Shape;14330;p9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1" name="Google Shape;14331;p9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2" name="Google Shape;14332;p9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3" name="Google Shape;14333;p9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4" name="Google Shape;14334;p9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5" name="Google Shape;14335;p9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6" name="Google Shape;14336;p9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7" name="Google Shape;14337;p9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8" name="Google Shape;14338;p9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9" name="Google Shape;14339;p9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0" name="Google Shape;14340;p9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1" name="Google Shape;14341;p9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2" name="Google Shape;14342;p9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3" name="Google Shape;14343;p9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4" name="Google Shape;14344;p9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5" name="Google Shape;14345;p9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6" name="Google Shape;14346;p9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7" name="Google Shape;14347;p9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8" name="Google Shape;14348;p9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9" name="Google Shape;14349;p9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0" name="Google Shape;14350;p9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1" name="Google Shape;14351;p9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2" name="Google Shape;14352;p9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9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9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9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9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9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9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9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9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9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9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9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9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9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9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9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9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9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9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9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9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9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9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9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9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9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9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9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9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9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9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9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9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9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9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9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9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9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9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9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9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9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9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9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9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9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9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9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9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9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9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9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9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9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9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9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9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9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9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9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9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9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9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9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9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9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9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9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9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9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9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9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9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9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9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9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9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9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9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9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9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9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9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9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9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9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9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9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9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9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9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9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9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9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9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9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9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9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9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9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9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9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9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9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9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9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9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9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9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9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9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9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9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9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9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9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9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9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9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9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9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9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9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9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9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9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9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9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9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9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9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9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9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9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9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9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9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9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9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9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9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9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9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9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9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9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9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9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9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9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9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9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9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9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9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9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9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9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9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9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9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9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9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9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9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9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9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9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9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9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9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9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4" name="Google Shape;14524;p9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5" name="Google Shape;14525;p9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6" name="Google Shape;14526;p9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7" name="Google Shape;14527;p9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8" name="Google Shape;14528;p9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9" name="Google Shape;14529;p9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0" name="Google Shape;14530;p9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1" name="Google Shape;14531;p9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2" name="Google Shape;14532;p9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3" name="Google Shape;14533;p9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4" name="Google Shape;14534;p9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5" name="Google Shape;14535;p9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6" name="Google Shape;14536;p9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7" name="Google Shape;14537;p9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8" name="Google Shape;14538;p9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9" name="Google Shape;14539;p9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0" name="Google Shape;14540;p9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1" name="Google Shape;14541;p9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2" name="Google Shape;14542;p9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3" name="Google Shape;14543;p9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4" name="Google Shape;14544;p9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5" name="Google Shape;14545;p9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6" name="Google Shape;14546;p9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7" name="Google Shape;14547;p9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8" name="Google Shape;14548;p9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9" name="Google Shape;14549;p9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0" name="Google Shape;14550;p9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1" name="Google Shape;14551;p9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2" name="Google Shape;14552;p9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3" name="Google Shape;14553;p9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4" name="Google Shape;14554;p9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5" name="Google Shape;14555;p9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6" name="Google Shape;14556;p9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7" name="Google Shape;14557;p9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8" name="Google Shape;14558;p9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9" name="Google Shape;14559;p9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0" name="Google Shape;14560;p9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1" name="Google Shape;14561;p9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2" name="Google Shape;14562;p9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9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9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9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9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9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9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9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9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9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9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9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9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9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9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9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9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9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9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9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9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9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9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9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9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9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9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9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9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9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9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9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9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9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9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9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9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9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9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9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9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9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9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9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9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9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9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9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9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9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9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9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9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9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9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9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9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9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9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9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9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9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9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9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9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9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9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9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9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9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9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9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9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9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9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9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9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9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9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9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9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9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9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9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9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9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9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9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9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9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9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9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9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9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9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9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9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9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9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9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9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9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9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9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9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9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9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9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9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9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9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9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9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9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9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9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9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9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9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9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9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9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9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9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9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9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9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9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9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9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9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9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9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9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9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9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9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9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9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9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9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9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9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9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9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9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9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9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9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9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9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9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9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9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9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9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9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9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9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9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9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9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9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9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9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9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9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9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9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9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9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9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4" name="Google Shape;14734;p9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5" name="Google Shape;14735;p9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6" name="Google Shape;14736;p9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7" name="Google Shape;14737;p9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8" name="Google Shape;14738;p9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9" name="Google Shape;14739;p9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0" name="Google Shape;14740;p9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1" name="Google Shape;14741;p9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2" name="Google Shape;14742;p9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3" name="Google Shape;14743;p9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4" name="Google Shape;14744;p9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5" name="Google Shape;14745;p9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6" name="Google Shape;14746;p9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7" name="Google Shape;14747;p9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8" name="Google Shape;14748;p9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9" name="Google Shape;14749;p9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0" name="Google Shape;14750;p9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1" name="Google Shape;14751;p9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2" name="Google Shape;14752;p9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3" name="Google Shape;14753;p9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4" name="Google Shape;14754;p9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5" name="Google Shape;14755;p9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6" name="Google Shape;14756;p9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7" name="Google Shape;14757;p9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8" name="Google Shape;14758;p9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9" name="Google Shape;14759;p9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0" name="Google Shape;14760;p9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1" name="Google Shape;14761;p9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2" name="Google Shape;14762;p9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3" name="Google Shape;14763;p9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4" name="Google Shape;14764;p9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5" name="Google Shape;14765;p9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6" name="Google Shape;14766;p9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7" name="Google Shape;14767;p9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8" name="Google Shape;14768;p9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9" name="Google Shape;14769;p9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0" name="Google Shape;14770;p9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1" name="Google Shape;14771;p9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2" name="Google Shape;14772;p9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3" name="Google Shape;14773;p9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4" name="Google Shape;14774;p9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5" name="Google Shape;14775;p9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6" name="Google Shape;14776;p9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7" name="Google Shape;14777;p9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8" name="Google Shape;14778;p9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9" name="Google Shape;14779;p9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0" name="Google Shape;14780;p9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1" name="Google Shape;14781;p9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2" name="Google Shape;14782;p9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3" name="Google Shape;14783;p9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4" name="Google Shape;14784;p9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5" name="Google Shape;14785;p9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6" name="Google Shape;14786;p9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7" name="Google Shape;14787;p9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8" name="Google Shape;14788;p9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9" name="Google Shape;14789;p9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0" name="Google Shape;14790;p9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1" name="Google Shape;14791;p9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2" name="Google Shape;14792;p9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3" name="Google Shape;14793;p9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4" name="Google Shape;14794;p9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5" name="Google Shape;14795;p9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6" name="Google Shape;14796;p9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7" name="Google Shape;14797;p9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8" name="Google Shape;14798;p9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9" name="Google Shape;14799;p9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0" name="Google Shape;14800;p9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1" name="Google Shape;14801;p9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2" name="Google Shape;14802;p9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3" name="Google Shape;14803;p9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4" name="Google Shape;14804;p9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5" name="Google Shape;14805;p9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6" name="Google Shape;14806;p9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7" name="Google Shape;14807;p9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8" name="Google Shape;14808;p9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9" name="Google Shape;14809;p9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0" name="Google Shape;14810;p9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1" name="Google Shape;14811;p9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2" name="Google Shape;14812;p9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3" name="Google Shape;14813;p9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4" name="Google Shape;14814;p9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5" name="Google Shape;14815;p9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6" name="Google Shape;14816;p9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7" name="Google Shape;14817;p9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8" name="Google Shape;14818;p9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9" name="Google Shape;14819;p9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0" name="Google Shape;14820;p9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1" name="Google Shape;14821;p9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2" name="Google Shape;14822;p9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3" name="Google Shape;14823;p9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4" name="Google Shape;14824;p9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5" name="Google Shape;14825;p9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6" name="Google Shape;14826;p9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7" name="Google Shape;14827;p9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8" name="Google Shape;14828;p9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9" name="Google Shape;14829;p9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0" name="Google Shape;14830;p9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1" name="Google Shape;14831;p9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2" name="Google Shape;14832;p9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3" name="Google Shape;14833;p9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4" name="Google Shape;14834;p9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5" name="Google Shape;14835;p9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6" name="Google Shape;14836;p9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7" name="Google Shape;14837;p9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8" name="Google Shape;14838;p9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9" name="Google Shape;14839;p9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0" name="Google Shape;14840;p9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1" name="Google Shape;14841;p9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2" name="Google Shape;14842;p9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3" name="Google Shape;14843;p9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4" name="Google Shape;14844;p9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5" name="Google Shape;14845;p9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6" name="Google Shape;14846;p9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7" name="Google Shape;14847;p9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8" name="Google Shape;14848;p9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9" name="Google Shape;14849;p9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0" name="Google Shape;14850;p9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1" name="Google Shape;14851;p9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2" name="Google Shape;14852;p9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3" name="Google Shape;14853;p9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4" name="Google Shape;14854;p9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5" name="Google Shape;14855;p9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6" name="Google Shape;14856;p9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7" name="Google Shape;14857;p9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8" name="Google Shape;14858;p9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9" name="Google Shape;14859;p9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0" name="Google Shape;14860;p9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1" name="Google Shape;14861;p9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2" name="Google Shape;14862;p9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3" name="Google Shape;14863;p9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4" name="Google Shape;14864;p9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5" name="Google Shape;14865;p9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6" name="Google Shape;14866;p9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7" name="Google Shape;14867;p9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8" name="Google Shape;14868;p9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9" name="Google Shape;14869;p9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0" name="Google Shape;14870;p9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1" name="Google Shape;14871;p9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2" name="Google Shape;14872;p9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3" name="Google Shape;14873;p9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4" name="Google Shape;14874;p9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5" name="Google Shape;14875;p9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6" name="Google Shape;14876;p9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7" name="Google Shape;14877;p9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8" name="Google Shape;14878;p9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9" name="Google Shape;14879;p9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0" name="Google Shape;14880;p9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1" name="Google Shape;14881;p9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2" name="Google Shape;14882;p9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3" name="Google Shape;14883;p9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4" name="Google Shape;14884;p9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5" name="Google Shape;14885;p9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6" name="Google Shape;14886;p9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7" name="Google Shape;14887;p9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8" name="Google Shape;14888;p9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9" name="Google Shape;14889;p9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0" name="Google Shape;14890;p9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1" name="Google Shape;14891;p9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2" name="Google Shape;14892;p9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3" name="Google Shape;14893;p9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4" name="Google Shape;14894;p9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5" name="Google Shape;14895;p9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6" name="Google Shape;14896;p9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7" name="Google Shape;14897;p9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8" name="Google Shape;14898;p9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9" name="Google Shape;14899;p9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0" name="Google Shape;14900;p9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1" name="Google Shape;14901;p9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2" name="Google Shape;14902;p9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3" name="Google Shape;14903;p9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4" name="Google Shape;14904;p9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5" name="Google Shape;14905;p9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6" name="Google Shape;14906;p9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7" name="Google Shape;14907;p9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8" name="Google Shape;14908;p9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9" name="Google Shape;14909;p9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0" name="Google Shape;14910;p9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1" name="Google Shape;14911;p9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2" name="Google Shape;14912;p9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3" name="Google Shape;14913;p9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4" name="Google Shape;14914;p9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5" name="Google Shape;14915;p9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6" name="Google Shape;14916;p9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7" name="Google Shape;14917;p9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8" name="Google Shape;14918;p9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9" name="Google Shape;14919;p9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0" name="Google Shape;14920;p9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1" name="Google Shape;14921;p9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2" name="Google Shape;14922;p9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3" name="Google Shape;14923;p9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4" name="Google Shape;14924;p9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5" name="Google Shape;14925;p9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6" name="Google Shape;14926;p9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7" name="Google Shape;14927;p9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8" name="Google Shape;14928;p9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9" name="Google Shape;14929;p9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0" name="Google Shape;14930;p9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1" name="Google Shape;14931;p9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2" name="Google Shape;14932;p9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3" name="Google Shape;14933;p9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4" name="Google Shape;14934;p9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5" name="Google Shape;14935;p9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6" name="Google Shape;14936;p9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7" name="Google Shape;14937;p9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8" name="Google Shape;14938;p9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9" name="Google Shape;14939;p9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0" name="Google Shape;14940;p9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1" name="Google Shape;14941;p9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2" name="Google Shape;14942;p9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3" name="Google Shape;14943;p9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4" name="Google Shape;14944;p9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5" name="Google Shape;14945;p9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6" name="Google Shape;14946;p9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7" name="Google Shape;14947;p9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8" name="Google Shape;14948;p9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9" name="Google Shape;14949;p9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0" name="Google Shape;14950;p9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1" name="Google Shape;14951;p9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2" name="Google Shape;14952;p9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3" name="Google Shape;14953;p9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4" name="Google Shape;14954;p9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5" name="Google Shape;14955;p9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6" name="Google Shape;14956;p9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7" name="Google Shape;14957;p9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8" name="Google Shape;14958;p9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9" name="Google Shape;14959;p9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0" name="Google Shape;14960;p9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1" name="Google Shape;14961;p9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2" name="Google Shape;14962;p9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3" name="Google Shape;14963;p9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4" name="Google Shape;14964;p9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5" name="Google Shape;14965;p9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6" name="Google Shape;14966;p9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7" name="Google Shape;14967;p9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8" name="Google Shape;14968;p9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9" name="Google Shape;14969;p9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0" name="Google Shape;14970;p9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1" name="Google Shape;14971;p9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2" name="Google Shape;14972;p9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3" name="Google Shape;14973;p9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4" name="Google Shape;14974;p9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5" name="Google Shape;14975;p9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6" name="Google Shape;14976;p9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7" name="Google Shape;14977;p9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8" name="Google Shape;14978;p9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9" name="Google Shape;14979;p9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0" name="Google Shape;14980;p9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1" name="Google Shape;14981;p9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2" name="Google Shape;14982;p9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3" name="Google Shape;14983;p9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4" name="Google Shape;14984;p9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5" name="Google Shape;14985;p9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6" name="Google Shape;14986;p9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7" name="Google Shape;14987;p9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8" name="Google Shape;14988;p9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9" name="Google Shape;14989;p9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0" name="Google Shape;14990;p9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1" name="Google Shape;14991;p9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2" name="Google Shape;14992;p9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3" name="Google Shape;14993;p9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4" name="Google Shape;14994;p9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5" name="Google Shape;14995;p9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6" name="Google Shape;14996;p9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7" name="Google Shape;14997;p9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8" name="Google Shape;14998;p9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9" name="Google Shape;14999;p9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0" name="Google Shape;15000;p9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1" name="Google Shape;15001;p9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2" name="Google Shape;15002;p9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3" name="Google Shape;15003;p9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4" name="Google Shape;15004;p9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5" name="Google Shape;15005;p9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6" name="Google Shape;15006;p9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7" name="Google Shape;15007;p9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8" name="Google Shape;15008;p9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9" name="Google Shape;15009;p9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0" name="Google Shape;15010;p9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1" name="Google Shape;15011;p9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2" name="Google Shape;15012;p9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3" name="Google Shape;15013;p9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4" name="Google Shape;15014;p9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5" name="Google Shape;15015;p9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6" name="Google Shape;15016;p9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7" name="Google Shape;15017;p9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8" name="Google Shape;15018;p9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9" name="Google Shape;15019;p9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0" name="Google Shape;15020;p9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1" name="Google Shape;15021;p9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2" name="Google Shape;15022;p9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3" name="Google Shape;15023;p9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4" name="Google Shape;15024;p9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5" name="Google Shape;15025;p9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6" name="Google Shape;15026;p9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7" name="Google Shape;15027;p9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8" name="Google Shape;15028;p9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9" name="Google Shape;15029;p9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0" name="Google Shape;15030;p9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1" name="Google Shape;15031;p9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2" name="Google Shape;15032;p9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3" name="Google Shape;15033;p9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4" name="Google Shape;15034;p9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5" name="Google Shape;15035;p9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6" name="Google Shape;15036;p9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7" name="Google Shape;15037;p9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8" name="Google Shape;15038;p9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9" name="Google Shape;15039;p9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0" name="Google Shape;15040;p9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1" name="Google Shape;15041;p9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2" name="Google Shape;15042;p9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3" name="Google Shape;15043;p9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4" name="Google Shape;15044;p9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5" name="Google Shape;15045;p9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6" name="Google Shape;15046;p9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7" name="Google Shape;15047;p9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8" name="Google Shape;15048;p9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9" name="Google Shape;15049;p9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0" name="Google Shape;15050;p9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1" name="Google Shape;15051;p9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2" name="Google Shape;15052;p9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3" name="Google Shape;15053;p9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4" name="Google Shape;15054;p9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5" name="Google Shape;15055;p9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6" name="Google Shape;15056;p9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7" name="Google Shape;15057;p9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8" name="Google Shape;15058;p9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9" name="Google Shape;15059;p9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0" name="Google Shape;15060;p9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1" name="Google Shape;15061;p9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2" name="Google Shape;15062;p9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3" name="Google Shape;15063;p9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4" name="Google Shape;15064;p9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5" name="Google Shape;15065;p9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6" name="Google Shape;15066;p9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7" name="Google Shape;15067;p9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8" name="Google Shape;15068;p9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9" name="Google Shape;15069;p9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0" name="Google Shape;15070;p9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1" name="Google Shape;15071;p9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2" name="Google Shape;15072;p9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3" name="Google Shape;15073;p9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4" name="Google Shape;15074;p9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5" name="Google Shape;15075;p9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6" name="Google Shape;15076;p9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7" name="Google Shape;15077;p9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8" name="Google Shape;15078;p9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9" name="Google Shape;15079;p9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0" name="Google Shape;15080;p9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1" name="Google Shape;15081;p9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2" name="Google Shape;15082;p9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3" name="Google Shape;15083;p9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4" name="Google Shape;15084;p9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5" name="Google Shape;15085;p9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6" name="Google Shape;15086;p9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7" name="Google Shape;15087;p9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8" name="Google Shape;15088;p9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9" name="Google Shape;15089;p9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0" name="Google Shape;15090;p9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1" name="Google Shape;15091;p9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2" name="Google Shape;15092;p9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3" name="Google Shape;15093;p9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4" name="Google Shape;15094;p9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5" name="Google Shape;15095;p9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6" name="Google Shape;15096;p9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7" name="Google Shape;15097;p9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8" name="Google Shape;15098;p9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9" name="Google Shape;15099;p9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0" name="Google Shape;15100;p9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1" name="Google Shape;15101;p9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2" name="Google Shape;15102;p9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3" name="Google Shape;15103;p9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4" name="Google Shape;15104;p9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5" name="Google Shape;15105;p9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6" name="Google Shape;15106;p9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7" name="Google Shape;15107;p9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8" name="Google Shape;15108;p9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9" name="Google Shape;15109;p9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0" name="Google Shape;15110;p9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1" name="Google Shape;15111;p9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2" name="Google Shape;15112;p9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3" name="Google Shape;15113;p9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4" name="Google Shape;15114;p9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5" name="Google Shape;15115;p9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6" name="Google Shape;15116;p9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7" name="Google Shape;15117;p9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8" name="Google Shape;15118;p9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9" name="Google Shape;15119;p9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0" name="Google Shape;15120;p9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1" name="Google Shape;15121;p9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2" name="Google Shape;15122;p9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3" name="Google Shape;15123;p9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4" name="Google Shape;15124;p9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5" name="Google Shape;15125;p9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6" name="Google Shape;15126;p9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7" name="Google Shape;15127;p9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8" name="Google Shape;15128;p9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9" name="Google Shape;15129;p9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0" name="Google Shape;15130;p9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1" name="Google Shape;15131;p9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2" name="Google Shape;15132;p9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3" name="Google Shape;15133;p9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4" name="Google Shape;15134;p9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5" name="Google Shape;15135;p9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6" name="Google Shape;15136;p9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7" name="Google Shape;15137;p9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8" name="Google Shape;15138;p9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9" name="Google Shape;15139;p9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0" name="Google Shape;15140;p9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1" name="Google Shape;15141;p9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2" name="Google Shape;15142;p9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3" name="Google Shape;15143;p9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4" name="Google Shape;15144;p9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5" name="Google Shape;15145;p9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6" name="Google Shape;15146;p9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7" name="Google Shape;15147;p9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8" name="Google Shape;15148;p9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9" name="Google Shape;15149;p9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0" name="Google Shape;15150;p9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1" name="Google Shape;15151;p9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2" name="Google Shape;15152;p9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3" name="Google Shape;15153;p9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4" name="Google Shape;15154;p9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5" name="Google Shape;15155;p9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6" name="Google Shape;15156;p9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7" name="Google Shape;15157;p9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8" name="Google Shape;15158;p9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9" name="Google Shape;15159;p9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0" name="Google Shape;15160;p9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1" name="Google Shape;15161;p9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2" name="Google Shape;15162;p9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3" name="Google Shape;15163;p9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4" name="Google Shape;15164;p9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5" name="Google Shape;15165;p9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6" name="Google Shape;15166;p9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7" name="Google Shape;15167;p9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8" name="Google Shape;15168;p9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9" name="Google Shape;15169;p9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0" name="Google Shape;15170;p9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1" name="Google Shape;15171;p9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2" name="Google Shape;15172;p9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3" name="Google Shape;15173;p9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4" name="Google Shape;15174;p9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5" name="Google Shape;15175;p9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6" name="Google Shape;15176;p9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7" name="Google Shape;15177;p9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8" name="Google Shape;15178;p9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9" name="Google Shape;15179;p9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0" name="Google Shape;15180;p9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1" name="Google Shape;15181;p9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2" name="Google Shape;15182;p9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3" name="Google Shape;15183;p9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4" name="Google Shape;15184;p9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5" name="Google Shape;15185;p9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6" name="Google Shape;15186;p9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7" name="Google Shape;15187;p9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8" name="Google Shape;15188;p9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9" name="Google Shape;15189;p9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0" name="Google Shape;15190;p9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1" name="Google Shape;15191;p9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2" name="Google Shape;15192;p9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3" name="Google Shape;15193;p9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4" name="Google Shape;15194;p9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5" name="Google Shape;15195;p9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6" name="Google Shape;15196;p9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7" name="Google Shape;15197;p9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8" name="Google Shape;15198;p9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9" name="Google Shape;15199;p9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0" name="Google Shape;15200;p9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1" name="Google Shape;15201;p9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2" name="Google Shape;15202;p9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3" name="Google Shape;15203;p9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4" name="Google Shape;15204;p9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5" name="Google Shape;15205;p9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6" name="Google Shape;15206;p9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7" name="Google Shape;15207;p9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8" name="Google Shape;15208;p9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9" name="Google Shape;15209;p9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0" name="Google Shape;15210;p9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1" name="Google Shape;15211;p9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2" name="Google Shape;15212;p9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3" name="Google Shape;15213;p9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4" name="Google Shape;15214;p9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5" name="Google Shape;15215;p9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6" name="Google Shape;15216;p9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7" name="Google Shape;15217;p9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8" name="Google Shape;15218;p9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9" name="Google Shape;15219;p9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0" name="Google Shape;15220;p9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1" name="Google Shape;15221;p9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2" name="Google Shape;15222;p9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3" name="Google Shape;15223;p9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4" name="Google Shape;15224;p9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5" name="Google Shape;15225;p9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6" name="Google Shape;15226;p9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7" name="Google Shape;15227;p9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8" name="Google Shape;15228;p9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9" name="Google Shape;15229;p9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0" name="Google Shape;15230;p9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1" name="Google Shape;15231;p9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2" name="Google Shape;15232;p9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3" name="Google Shape;15233;p9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4" name="Google Shape;15234;p9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5" name="Google Shape;15235;p9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6" name="Google Shape;15236;p9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7" name="Google Shape;15237;p9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8" name="Google Shape;15238;p9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9" name="Google Shape;15239;p9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0" name="Google Shape;15240;p9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1" name="Google Shape;15241;p9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2" name="Google Shape;15242;p9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3" name="Google Shape;15243;p9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4" name="Google Shape;15244;p9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5" name="Google Shape;15245;p9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6" name="Google Shape;15246;p9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7" name="Google Shape;15247;p9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8" name="Google Shape;15248;p9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9" name="Google Shape;15249;p9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0" name="Google Shape;15250;p9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1" name="Google Shape;15251;p9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2" name="Google Shape;15252;p9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3" name="Google Shape;15253;p9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4" name="Google Shape;15254;p9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5" name="Google Shape;15255;p9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6" name="Google Shape;15256;p9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7" name="Google Shape;15257;p9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8" name="Google Shape;15258;p9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9" name="Google Shape;15259;p9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0" name="Google Shape;15260;p9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1" name="Google Shape;15261;p9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2" name="Google Shape;15262;p9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3" name="Google Shape;15263;p9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4" name="Google Shape;15264;p9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5" name="Google Shape;15265;p9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6" name="Google Shape;15266;p9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7" name="Google Shape;15267;p9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8" name="Google Shape;15268;p9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9" name="Google Shape;15269;p9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0" name="Google Shape;15270;p9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1" name="Google Shape;15271;p9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2" name="Google Shape;15272;p9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3" name="Google Shape;15273;p9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4" name="Google Shape;15274;p9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5" name="Google Shape;15275;p9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6" name="Google Shape;15276;p9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7" name="Google Shape;15277;p9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8" name="Google Shape;15278;p9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9" name="Google Shape;15279;p9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0" name="Google Shape;15280;p9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1" name="Google Shape;15281;p9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2" name="Google Shape;15282;p9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3" name="Google Shape;15283;p9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4" name="Google Shape;15284;p9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5" name="Google Shape;15285;p9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6" name="Google Shape;15286;p9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7" name="Google Shape;15287;p9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8" name="Google Shape;15288;p9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9" name="Google Shape;15289;p9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0" name="Google Shape;15290;p9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1" name="Google Shape;15291;p9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2" name="Google Shape;15292;p9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3" name="Google Shape;15293;p9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4" name="Google Shape;15294;p9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5" name="Google Shape;15295;p9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6" name="Google Shape;15296;p9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7" name="Google Shape;15297;p9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8" name="Google Shape;15298;p9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9" name="Google Shape;15299;p9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0" name="Google Shape;15300;p9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1" name="Google Shape;15301;p9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2" name="Google Shape;15302;p9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3" name="Google Shape;15303;p9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4" name="Google Shape;15304;p9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5" name="Google Shape;15305;p9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6" name="Google Shape;15306;p9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7" name="Google Shape;15307;p9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8" name="Google Shape;15308;p9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9" name="Google Shape;15309;p9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0" name="Google Shape;15310;p9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1" name="Google Shape;15311;p9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2" name="Google Shape;15312;p9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3" name="Google Shape;15313;p9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4" name="Google Shape;15314;p9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5" name="Google Shape;15315;p9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6" name="Google Shape;15316;p9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7" name="Google Shape;15317;p9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8" name="Google Shape;15318;p9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9" name="Google Shape;15319;p9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0" name="Google Shape;15320;p9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1" name="Google Shape;15321;p9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2" name="Google Shape;15322;p9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3" name="Google Shape;15323;p9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4" name="Google Shape;15324;p9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5" name="Google Shape;15325;p9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6" name="Google Shape;15326;p9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7" name="Google Shape;15327;p9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8" name="Google Shape;15328;p9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9" name="Google Shape;15329;p9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0" name="Google Shape;15330;p9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1" name="Google Shape;15331;p9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2" name="Google Shape;15332;p9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3" name="Google Shape;15333;p9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4" name="Google Shape;15334;p9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5" name="Google Shape;15335;p9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6" name="Google Shape;15336;p9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7" name="Google Shape;15337;p9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8" name="Google Shape;15338;p9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9" name="Google Shape;15339;p9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0" name="Google Shape;15340;p9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1" name="Google Shape;15341;p9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2" name="Google Shape;15342;p9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3" name="Google Shape;15343;p9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4" name="Google Shape;15344;p9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5" name="Google Shape;15345;p9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6" name="Google Shape;15346;p9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7" name="Google Shape;15347;p9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8" name="Google Shape;15348;p9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9" name="Google Shape;15349;p9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0" name="Google Shape;15350;p9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1" name="Google Shape;15351;p9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2" name="Google Shape;15352;p9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3" name="Google Shape;15353;p9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4" name="Google Shape;15354;p9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5" name="Google Shape;15355;p9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6" name="Google Shape;15356;p9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7" name="Google Shape;15357;p9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8" name="Google Shape;15358;p9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9" name="Google Shape;15359;p9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0" name="Google Shape;15360;p9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1" name="Google Shape;15361;p9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2" name="Google Shape;15362;p9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3" name="Google Shape;15363;p9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4" name="Google Shape;15364;p9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5" name="Google Shape;15365;p9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6" name="Google Shape;15366;p9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7" name="Google Shape;15367;p9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8" name="Google Shape;15368;p9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9" name="Google Shape;15369;p9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0" name="Google Shape;15370;p9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1" name="Google Shape;15371;p9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2" name="Google Shape;15372;p9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3" name="Google Shape;15373;p9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4" name="Google Shape;15374;p9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5" name="Google Shape;15375;p9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6" name="Google Shape;15376;p9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7" name="Google Shape;15377;p9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8" name="Google Shape;15378;p9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9" name="Google Shape;15379;p9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0" name="Google Shape;15380;p9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1" name="Google Shape;15381;p9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2" name="Google Shape;15382;p9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3" name="Google Shape;15383;p9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4" name="Google Shape;15384;p9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5" name="Google Shape;15385;p9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6" name="Google Shape;15386;p9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7" name="Google Shape;15387;p9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8" name="Google Shape;15388;p9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9" name="Google Shape;15389;p9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0" name="Google Shape;15390;p9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1" name="Google Shape;15391;p9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2" name="Google Shape;15392;p9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3" name="Google Shape;15393;p9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4" name="Google Shape;15394;p9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5" name="Google Shape;15395;p9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6" name="Google Shape;15396;p9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7" name="Google Shape;15397;p9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8" name="Google Shape;15398;p9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9" name="Google Shape;15399;p9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0" name="Google Shape;15400;p9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1" name="Google Shape;15401;p9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2" name="Google Shape;15402;p9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3" name="Google Shape;15403;p9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4" name="Google Shape;15404;p9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5" name="Google Shape;15405;p9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6" name="Google Shape;15406;p9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7" name="Google Shape;15407;p9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8" name="Google Shape;15408;p9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9" name="Google Shape;15409;p9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0" name="Google Shape;15410;p9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1" name="Google Shape;15411;p9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2" name="Google Shape;15412;p9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3" name="Google Shape;15413;p9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4" name="Google Shape;15414;p9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5" name="Google Shape;15415;p9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6" name="Google Shape;15416;p9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7" name="Google Shape;15417;p9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8" name="Google Shape;15418;p9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9" name="Google Shape;15419;p9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0" name="Google Shape;15420;p9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1" name="Google Shape;15421;p9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2" name="Google Shape;15422;p9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3" name="Google Shape;15423;p9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4" name="Google Shape;15424;p9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5" name="Google Shape;15425;p9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6" name="Google Shape;15426;p9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7" name="Google Shape;15427;p9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8" name="Google Shape;15428;p9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9" name="Google Shape;15429;p9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0" name="Google Shape;15430;p9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1" name="Google Shape;15431;p9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2" name="Google Shape;15432;p9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3" name="Google Shape;15433;p9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4" name="Google Shape;15434;p9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5" name="Google Shape;15435;p9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6" name="Google Shape;15436;p9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7" name="Google Shape;15437;p9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8" name="Google Shape;15438;p9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9" name="Google Shape;15439;p9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0" name="Google Shape;15440;p9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1" name="Google Shape;15441;p9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2" name="Google Shape;15442;p9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3" name="Google Shape;15443;p9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4" name="Google Shape;15444;p9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5" name="Google Shape;15445;p9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6" name="Google Shape;15446;p9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7" name="Google Shape;15447;p9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8" name="Google Shape;15448;p9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9" name="Google Shape;15449;p9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0" name="Google Shape;15450;p9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1" name="Google Shape;15451;p9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2" name="Google Shape;15452;p9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3" name="Google Shape;15453;p9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4" name="Google Shape;15454;p9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5" name="Google Shape;15455;p9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6" name="Google Shape;15456;p9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7" name="Google Shape;15457;p9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8" name="Google Shape;15458;p9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9" name="Google Shape;15459;p9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0" name="Google Shape;15460;p9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1" name="Google Shape;15461;p9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2" name="Google Shape;15462;p9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3" name="Google Shape;15463;p9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4" name="Google Shape;15464;p9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5" name="Google Shape;15465;p9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6" name="Google Shape;15466;p9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7" name="Google Shape;15467;p9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8" name="Google Shape;15468;p9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9" name="Google Shape;15469;p9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0" name="Google Shape;15470;p9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1" name="Google Shape;15471;p9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2" name="Google Shape;15472;p9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3" name="Google Shape;15473;p9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4" name="Google Shape;15474;p9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5" name="Google Shape;15475;p9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6" name="Google Shape;15476;p9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7" name="Google Shape;15477;p9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8" name="Google Shape;15478;p9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9" name="Google Shape;15479;p9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0" name="Google Shape;15480;p9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1" name="Google Shape;15481;p9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2" name="Google Shape;15482;p9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3" name="Google Shape;15483;p9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4" name="Google Shape;15484;p9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5" name="Google Shape;15485;p9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6" name="Google Shape;15486;p9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7" name="Google Shape;15487;p9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8" name="Google Shape;15488;p9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9" name="Google Shape;15489;p9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0" name="Google Shape;15490;p9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1" name="Google Shape;15491;p9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2" name="Google Shape;15492;p9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3" name="Google Shape;15493;p9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4" name="Google Shape;15494;p9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5" name="Google Shape;15495;p9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6" name="Google Shape;15496;p9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7" name="Google Shape;15497;p9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8" name="Google Shape;15498;p9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9" name="Google Shape;15499;p9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0" name="Google Shape;15500;p9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1" name="Google Shape;15501;p9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2" name="Google Shape;15502;p9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3" name="Google Shape;15503;p9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4" name="Google Shape;15504;p9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5" name="Google Shape;15505;p9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6" name="Google Shape;15506;p9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7" name="Google Shape;15507;p9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8" name="Google Shape;15508;p9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9" name="Google Shape;15509;p9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0" name="Google Shape;15510;p9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1" name="Google Shape;15511;p9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2" name="Google Shape;15512;p9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3" name="Google Shape;15513;p9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4" name="Google Shape;15514;p9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5" name="Google Shape;15515;p9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6" name="Google Shape;15516;p9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7" name="Google Shape;15517;p9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8" name="Google Shape;15518;p9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9" name="Google Shape;15519;p9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0" name="Google Shape;15520;p9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1" name="Google Shape;15521;p9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2" name="Google Shape;15522;p9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3" name="Google Shape;15523;p9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4" name="Google Shape;15524;p9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5" name="Google Shape;15525;p9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6" name="Google Shape;15526;p9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7" name="Google Shape;15527;p9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8" name="Google Shape;15528;p9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9" name="Google Shape;15529;p9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0" name="Google Shape;15530;p9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1" name="Google Shape;15531;p9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2" name="Google Shape;15532;p9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3" name="Google Shape;15533;p9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4" name="Google Shape;15534;p9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5" name="Google Shape;15535;p9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6" name="Google Shape;15536;p9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7" name="Google Shape;15537;p9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8" name="Google Shape;15538;p9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9" name="Google Shape;15539;p9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0" name="Google Shape;15540;p9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1" name="Google Shape;15541;p9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2" name="Google Shape;15542;p9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3" name="Google Shape;15543;p9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4" name="Google Shape;15544;p9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5" name="Google Shape;15545;p9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6" name="Google Shape;15546;p9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7" name="Google Shape;15547;p9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8" name="Google Shape;15548;p9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9" name="Google Shape;15549;p9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0" name="Google Shape;15550;p9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1" name="Google Shape;15551;p9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2" name="Google Shape;15552;p9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3" name="Google Shape;15553;p9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4" name="Google Shape;15554;p9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5" name="Google Shape;15555;p9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6" name="Google Shape;15556;p9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7" name="Google Shape;15557;p9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8" name="Google Shape;15558;p9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9" name="Google Shape;15559;p9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0" name="Google Shape;15560;p9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1" name="Google Shape;15561;p9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2" name="Google Shape;15562;p9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3" name="Google Shape;15563;p9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4" name="Google Shape;15564;p9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5" name="Google Shape;15565;p9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6" name="Google Shape;15566;p9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7" name="Google Shape;15567;p9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8" name="Google Shape;15568;p9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9" name="Google Shape;15569;p9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0" name="Google Shape;15570;p9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1" name="Google Shape;15571;p9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2" name="Google Shape;15572;p9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3" name="Google Shape;15573;p9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4" name="Google Shape;15574;p9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5" name="Google Shape;15575;p9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6" name="Google Shape;15576;p9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7" name="Google Shape;15577;p9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8" name="Google Shape;15578;p9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9" name="Google Shape;15579;p9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0" name="Google Shape;15580;p9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1" name="Google Shape;15581;p9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2" name="Google Shape;15582;p9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3" name="Google Shape;15583;p9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4" name="Google Shape;15584;p9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5" name="Google Shape;15585;p9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6" name="Google Shape;15586;p9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7" name="Google Shape;15587;p9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8" name="Google Shape;15588;p9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9" name="Google Shape;15589;p9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0" name="Google Shape;15590;p9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1" name="Google Shape;15591;p9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2" name="Google Shape;15592;p9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3" name="Google Shape;15593;p9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4" name="Google Shape;15594;p9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5" name="Google Shape;15595;p9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6" name="Google Shape;15596;p9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7" name="Google Shape;15597;p9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8" name="Google Shape;15598;p9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9" name="Google Shape;15599;p9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0" name="Google Shape;15600;p9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1" name="Google Shape;15601;p9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2" name="Google Shape;15602;p9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3" name="Google Shape;15603;p9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4" name="Google Shape;15604;p9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5" name="Google Shape;15605;p9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6" name="Google Shape;15606;p9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7" name="Google Shape;15607;p9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8" name="Google Shape;15608;p9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9" name="Google Shape;15609;p9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0" name="Google Shape;15610;p9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1" name="Google Shape;15611;p9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2" name="Google Shape;15612;p9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3" name="Google Shape;15613;p9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4" name="Google Shape;15614;p9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5" name="Google Shape;15615;p9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6" name="Google Shape;15616;p9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7" name="Google Shape;15617;p9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8" name="Google Shape;15618;p9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9" name="Google Shape;15619;p9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0" name="Google Shape;15620;p9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1" name="Google Shape;15621;p9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2" name="Google Shape;15622;p9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3" name="Google Shape;15623;p9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4" name="Google Shape;15624;p9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5" name="Google Shape;15625;p9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6" name="Google Shape;15626;p9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7" name="Google Shape;15627;p9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8" name="Google Shape;15628;p9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9" name="Google Shape;15629;p9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0" name="Google Shape;15630;p9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1" name="Google Shape;15631;p9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2" name="Google Shape;15632;p9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3" name="Google Shape;15633;p9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4" name="Google Shape;15634;p9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5" name="Google Shape;15635;p9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6" name="Google Shape;15636;p9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7" name="Google Shape;15637;p9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8" name="Google Shape;15638;p9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9" name="Google Shape;15639;p9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0" name="Google Shape;15640;p9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1" name="Google Shape;15641;p9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2" name="Google Shape;15642;p9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3" name="Google Shape;15643;p9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4" name="Google Shape;15644;p9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5" name="Google Shape;15645;p9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6" name="Google Shape;15646;p9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7" name="Google Shape;15647;p9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8" name="Google Shape;15648;p9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9" name="Google Shape;15649;p9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0" name="Google Shape;15650;p9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1" name="Google Shape;15651;p9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2" name="Google Shape;15652;p9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3" name="Google Shape;15653;p9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4" name="Google Shape;15654;p9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5" name="Google Shape;15655;p9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6" name="Google Shape;15656;p9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7" name="Google Shape;15657;p9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8" name="Google Shape;15658;p9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9" name="Google Shape;15659;p9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0" name="Google Shape;15660;p9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1" name="Google Shape;15661;p9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2" name="Google Shape;15662;p9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3" name="Google Shape;15663;p9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4" name="Google Shape;15664;p9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5" name="Google Shape;15665;p9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6" name="Google Shape;15666;p9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7" name="Google Shape;15667;p9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8" name="Google Shape;15668;p9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9" name="Google Shape;15669;p9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0" name="Google Shape;15670;p9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1" name="Google Shape;15671;p9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2" name="Google Shape;15672;p9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3" name="Google Shape;15673;p9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4" name="Google Shape;15674;p9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5" name="Google Shape;15675;p9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6" name="Google Shape;15676;p9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7" name="Google Shape;15677;p9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8" name="Google Shape;15678;p9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9" name="Google Shape;15679;p9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0" name="Google Shape;15680;p9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1" name="Google Shape;15681;p9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2" name="Google Shape;15682;p9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3" name="Google Shape;15683;p9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4" name="Google Shape;15684;p9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5" name="Google Shape;15685;p9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6" name="Google Shape;15686;p9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7" name="Google Shape;15687;p9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8" name="Google Shape;15688;p9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9" name="Google Shape;15689;p9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0" name="Google Shape;15690;p9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1" name="Google Shape;15691;p9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2" name="Google Shape;15692;p9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3" name="Google Shape;15693;p9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4" name="Google Shape;15694;p9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5" name="Google Shape;15695;p9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6" name="Google Shape;15696;p9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7" name="Google Shape;15697;p9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8" name="Google Shape;15698;p9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9" name="Google Shape;15699;p9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0" name="Google Shape;15700;p9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1" name="Google Shape;15701;p9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2" name="Google Shape;15702;p9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3" name="Google Shape;15703;p9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4" name="Google Shape;15704;p9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5" name="Google Shape;15705;p9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6" name="Google Shape;15706;p9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7" name="Google Shape;15707;p9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8" name="Google Shape;15708;p9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9" name="Google Shape;15709;p9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0" name="Google Shape;15710;p9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1" name="Google Shape;15711;p9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2" name="Google Shape;15712;p9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3" name="Google Shape;15713;p9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4" name="Google Shape;15714;p9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5" name="Google Shape;15715;p9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6" name="Google Shape;15716;p9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7" name="Google Shape;15717;p9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8" name="Google Shape;15718;p9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9" name="Google Shape;15719;p9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0" name="Google Shape;15720;p9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1" name="Google Shape;15721;p9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2" name="Google Shape;15722;p9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3" name="Google Shape;15723;p9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4" name="Google Shape;15724;p9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5" name="Google Shape;15725;p9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6" name="Google Shape;15726;p9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7" name="Google Shape;15727;p9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8" name="Google Shape;15728;p9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9" name="Google Shape;15729;p9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0" name="Google Shape;15730;p9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1" name="Google Shape;15731;p9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2" name="Google Shape;15732;p9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3" name="Google Shape;15733;p9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4" name="Google Shape;15734;p9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5" name="Google Shape;15735;p9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6" name="Google Shape;15736;p9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7" name="Google Shape;15737;p9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8" name="Google Shape;15738;p9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9" name="Google Shape;15739;p9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0" name="Google Shape;15740;p9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1" name="Google Shape;15741;p9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2" name="Google Shape;15742;p9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3" name="Google Shape;15743;p9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4" name="Google Shape;15744;p9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5" name="Google Shape;15745;p9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6" name="Google Shape;15746;p9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7" name="Google Shape;15747;p9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8" name="Google Shape;15748;p9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9" name="Google Shape;15749;p9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0" name="Google Shape;15750;p9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1" name="Google Shape;15751;p9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2" name="Google Shape;15752;p9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3" name="Google Shape;15753;p9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4" name="Google Shape;15754;p9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5" name="Google Shape;15755;p9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6" name="Google Shape;15756;p9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7" name="Google Shape;15757;p9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8" name="Google Shape;15758;p9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9" name="Google Shape;15759;p9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0" name="Google Shape;15760;p9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1" name="Google Shape;15761;p9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2" name="Google Shape;15762;p9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3" name="Google Shape;15763;p9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4" name="Google Shape;15764;p9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5" name="Google Shape;15765;p9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6" name="Google Shape;15766;p9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7" name="Google Shape;15767;p9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8" name="Google Shape;15768;p9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9" name="Google Shape;15769;p9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0" name="Google Shape;15770;p9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1" name="Google Shape;15771;p9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2" name="Google Shape;15772;p9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3" name="Google Shape;15773;p9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4" name="Google Shape;15774;p9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5" name="Google Shape;15775;p9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6" name="Google Shape;15776;p9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7" name="Google Shape;15777;p9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8" name="Google Shape;15778;p9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9" name="Google Shape;15779;p9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0" name="Google Shape;15780;p9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1" name="Google Shape;15781;p9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2" name="Google Shape;15782;p9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3" name="Google Shape;15783;p9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4" name="Google Shape;15784;p9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5" name="Google Shape;15785;p9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6" name="Google Shape;15786;p9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7" name="Google Shape;15787;p9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8" name="Google Shape;15788;p9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9" name="Google Shape;15789;p9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0" name="Google Shape;15790;p9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1" name="Google Shape;15791;p9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2" name="Google Shape;15792;p9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3" name="Google Shape;15793;p9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4" name="Google Shape;15794;p9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5" name="Google Shape;15795;p9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6" name="Google Shape;15796;p9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7" name="Google Shape;15797;p9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8" name="Google Shape;15798;p9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9" name="Google Shape;15799;p9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0" name="Google Shape;15800;p9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1" name="Google Shape;15801;p9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2" name="Google Shape;15802;p9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3" name="Google Shape;15803;p9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4" name="Google Shape;15804;p9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5" name="Google Shape;15805;p9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6" name="Google Shape;15806;p9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7" name="Google Shape;15807;p9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8" name="Google Shape;15808;p9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9" name="Google Shape;15809;p9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0" name="Google Shape;15810;p9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1" name="Google Shape;15811;p9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2" name="Google Shape;15812;p9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3" name="Google Shape;15813;p9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4" name="Google Shape;15814;p9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5" name="Google Shape;15815;p9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6" name="Google Shape;15816;p9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7" name="Google Shape;15817;p9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8" name="Google Shape;15818;p9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9" name="Google Shape;15819;p9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0" name="Google Shape;15820;p9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1" name="Google Shape;15821;p9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2" name="Google Shape;15822;p9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3" name="Google Shape;15823;p9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4" name="Google Shape;15824;p9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5" name="Google Shape;15825;p9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6" name="Google Shape;15826;p9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7" name="Google Shape;15827;p9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8" name="Google Shape;15828;p9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9" name="Google Shape;15829;p9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0" name="Google Shape;15830;p9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1" name="Google Shape;15831;p9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2" name="Google Shape;15832;p9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3" name="Google Shape;15833;p9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4" name="Google Shape;15834;p9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5" name="Google Shape;15835;p9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6" name="Google Shape;15836;p9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7" name="Google Shape;15837;p9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8" name="Google Shape;15838;p9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9" name="Google Shape;15839;p9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0" name="Google Shape;15840;p9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1" name="Google Shape;15841;p9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2" name="Google Shape;15842;p9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3" name="Google Shape;15843;p9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4" name="Google Shape;15844;p9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5" name="Google Shape;15845;p9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6" name="Google Shape;15846;p9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7" name="Google Shape;15847;p9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8" name="Google Shape;15848;p9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9" name="Google Shape;15849;p9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0" name="Google Shape;15850;p9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1" name="Google Shape;15851;p9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2" name="Google Shape;15852;p9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3" name="Google Shape;15853;p9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4" name="Google Shape;15854;p9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5" name="Google Shape;15855;p9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6" name="Google Shape;15856;p9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7" name="Google Shape;15857;p9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8" name="Google Shape;15858;p9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9" name="Google Shape;15859;p9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0" name="Google Shape;15860;p9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1" name="Google Shape;15861;p9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2" name="Google Shape;15862;p9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3" name="Google Shape;15863;p9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4" name="Google Shape;15864;p9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5" name="Google Shape;15865;p9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6" name="Google Shape;15866;p9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7" name="Google Shape;15867;p9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8" name="Google Shape;15868;p9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9" name="Google Shape;15869;p9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0" name="Google Shape;15870;p9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1" name="Google Shape;15871;p9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2" name="Google Shape;15872;p9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3" name="Google Shape;15873;p9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4" name="Google Shape;15874;p9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5" name="Google Shape;15875;p9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6" name="Google Shape;15876;p9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7" name="Google Shape;15877;p9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8" name="Google Shape;15878;p9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9" name="Google Shape;15879;p9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0" name="Google Shape;15880;p9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1" name="Google Shape;15881;p9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2" name="Google Shape;15882;p9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3" name="Google Shape;15883;p9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4" name="Google Shape;15884;p9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5" name="Google Shape;15885;p9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6" name="Google Shape;15886;p9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7" name="Google Shape;15887;p9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8" name="Google Shape;15888;p9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9" name="Google Shape;15889;p9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0" name="Google Shape;15890;p9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1" name="Google Shape;15891;p9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2" name="Google Shape;15892;p9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3" name="Google Shape;15893;p9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4" name="Google Shape;15894;p9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5" name="Google Shape;15895;p9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6" name="Google Shape;15896;p9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7" name="Google Shape;15897;p9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8" name="Google Shape;15898;p9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9" name="Google Shape;15899;p9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0" name="Google Shape;15900;p9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1" name="Google Shape;15901;p9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2" name="Google Shape;15902;p9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3" name="Google Shape;15903;p9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4" name="Google Shape;15904;p9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5" name="Google Shape;15905;p9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6" name="Google Shape;15906;p9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7" name="Google Shape;15907;p9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8" name="Google Shape;15908;p9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9" name="Google Shape;15909;p9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0" name="Google Shape;15910;p9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1" name="Google Shape;15911;p9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2" name="Google Shape;15912;p9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3" name="Google Shape;15913;p9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4" name="Google Shape;15914;p9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5" name="Google Shape;15915;p9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6" name="Google Shape;15916;p9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7" name="Google Shape;15917;p9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8" name="Google Shape;15918;p9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9" name="Google Shape;15919;p9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0" name="Google Shape;15920;p9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1" name="Google Shape;15921;p9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2" name="Google Shape;15922;p9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3" name="Google Shape;15923;p9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4" name="Google Shape;15924;p9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5" name="Google Shape;15925;p9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6" name="Google Shape;15926;p9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7" name="Google Shape;15927;p9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8" name="Google Shape;15928;p9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9" name="Google Shape;15929;p9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0" name="Google Shape;15930;p9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1" name="Google Shape;15931;p9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2" name="Google Shape;15932;p9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3" name="Google Shape;15933;p9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4" name="Google Shape;15934;p9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5" name="Google Shape;15935;p9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6" name="Google Shape;15936;p9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7" name="Google Shape;15937;p9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8" name="Google Shape;15938;p9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9" name="Google Shape;15939;p9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0" name="Google Shape;15940;p9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1" name="Google Shape;15941;p9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2" name="Google Shape;15942;p9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3" name="Google Shape;15943;p9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4" name="Google Shape;15944;p9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5" name="Google Shape;15945;p9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6" name="Google Shape;15946;p9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7" name="Google Shape;15947;p9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8" name="Google Shape;15948;p9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9" name="Google Shape;15949;p9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0" name="Google Shape;15950;p9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1" name="Google Shape;15951;p9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2" name="Google Shape;15952;p9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3" name="Google Shape;15953;p9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4" name="Google Shape;15954;p9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5" name="Google Shape;15955;p9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6" name="Google Shape;15956;p9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7" name="Google Shape;15957;p9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8" name="Google Shape;15958;p9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9" name="Google Shape;15959;p9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0" name="Google Shape;15960;p9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1" name="Google Shape;15961;p9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2" name="Google Shape;15962;p9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3" name="Google Shape;15963;p9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4" name="Google Shape;15964;p9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5" name="Google Shape;15965;p9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6" name="Google Shape;15966;p9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7" name="Google Shape;15967;p9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8" name="Google Shape;15968;p9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9" name="Google Shape;15969;p9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0" name="Google Shape;15970;p9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1" name="Google Shape;15971;p9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2" name="Google Shape;15972;p9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3" name="Google Shape;15973;p9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4" name="Google Shape;15974;p9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5" name="Google Shape;15975;p9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6" name="Google Shape;15976;p9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7" name="Google Shape;15977;p9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8" name="Google Shape;15978;p9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9" name="Google Shape;15979;p9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0" name="Google Shape;15980;p9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1" name="Google Shape;15981;p9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2" name="Google Shape;15982;p9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3" name="Google Shape;15983;p9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4" name="Google Shape;15984;p9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5" name="Google Shape;15985;p9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6" name="Google Shape;15986;p9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7" name="Google Shape;15987;p9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8" name="Google Shape;15988;p9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9" name="Google Shape;15989;p9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0" name="Google Shape;15990;p9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1" name="Google Shape;15991;p9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2" name="Google Shape;15992;p9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3" name="Google Shape;15993;p9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4" name="Google Shape;15994;p9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5" name="Google Shape;15995;p9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6" name="Google Shape;15996;p9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7" name="Google Shape;15997;p9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8" name="Google Shape;15998;p9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9" name="Google Shape;15999;p9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0" name="Google Shape;16000;p9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1" name="Google Shape;16001;p9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2" name="Google Shape;16002;p9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3" name="Google Shape;16003;p9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4" name="Google Shape;16004;p9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5" name="Google Shape;16005;p9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6" name="Google Shape;16006;p9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7" name="Google Shape;16007;p9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8" name="Google Shape;16008;p9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9" name="Google Shape;16009;p9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0" name="Google Shape;16010;p9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1" name="Google Shape;16011;p9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2" name="Google Shape;16012;p9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3" name="Google Shape;16013;p9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4" name="Google Shape;16014;p9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015" name="Google Shape;16015;p9"/>
          <p:cNvSpPr txBox="1">
            <a:spLocks noGrp="1"/>
          </p:cNvSpPr>
          <p:nvPr>
            <p:ph type="title"/>
          </p:nvPr>
        </p:nvSpPr>
        <p:spPr>
          <a:xfrm rot="-299982">
            <a:off x="2044406" y="1642349"/>
            <a:ext cx="4946621" cy="67516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016" name="Google Shape;16016;p9"/>
          <p:cNvSpPr txBox="1">
            <a:spLocks noGrp="1"/>
          </p:cNvSpPr>
          <p:nvPr>
            <p:ph type="subTitle" idx="1"/>
          </p:nvPr>
        </p:nvSpPr>
        <p:spPr>
          <a:xfrm rot="-299982">
            <a:off x="2131555" y="2622668"/>
            <a:ext cx="4946621" cy="11633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17" name="Google Shape;16017;p9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-2858830">
            <a:off x="-879550" y="3608310"/>
            <a:ext cx="2439575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18" name="Google Shape;16018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665226" y="-568375"/>
            <a:ext cx="1802525" cy="1773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19" name="Google Shape;16019;p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21076" y="539510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16020" name="Google Shape;16020;p9"/>
          <p:cNvSpPr/>
          <p:nvPr/>
        </p:nvSpPr>
        <p:spPr>
          <a:xfrm rot="10800000">
            <a:off x="202076" y="3284420"/>
            <a:ext cx="1022298" cy="1551740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021" name="Google Shape;16021;p9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-1284691">
            <a:off x="7008450" y="3403188"/>
            <a:ext cx="3006625" cy="2609849"/>
          </a:xfrm>
          <a:prstGeom prst="rect">
            <a:avLst/>
          </a:prstGeom>
          <a:noFill/>
          <a:ln>
            <a:noFill/>
          </a:ln>
        </p:spPr>
      </p:pic>
      <p:sp>
        <p:nvSpPr>
          <p:cNvPr id="16022" name="Google Shape;16022;p9"/>
          <p:cNvSpPr/>
          <p:nvPr/>
        </p:nvSpPr>
        <p:spPr>
          <a:xfrm rot="3899277">
            <a:off x="7382303" y="2764649"/>
            <a:ext cx="675836" cy="1832237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3" name="Google Shape;16023;p9"/>
          <p:cNvSpPr/>
          <p:nvPr/>
        </p:nvSpPr>
        <p:spPr>
          <a:xfrm>
            <a:off x="421075" y="1428075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80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1_1">
    <p:spTree>
      <p:nvGrpSpPr>
        <p:cNvPr id="1" name="Shape 26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50" name="Google Shape;26050;p17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26051" name="Google Shape;26051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052" name="Google Shape;26052;p17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26053" name="Google Shape;26053;p17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4" name="Google Shape;26054;p17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5" name="Google Shape;26055;p17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6" name="Google Shape;26056;p17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7" name="Google Shape;26057;p17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8" name="Google Shape;26058;p17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9" name="Google Shape;26059;p17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0" name="Google Shape;26060;p17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1" name="Google Shape;26061;p17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2" name="Google Shape;26062;p17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3" name="Google Shape;26063;p17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4" name="Google Shape;26064;p17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5" name="Google Shape;26065;p17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6" name="Google Shape;26066;p17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7" name="Google Shape;26067;p17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8" name="Google Shape;26068;p17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9" name="Google Shape;26069;p17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0" name="Google Shape;26070;p17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1" name="Google Shape;26071;p17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2" name="Google Shape;26072;p17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3" name="Google Shape;26073;p17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4" name="Google Shape;26074;p17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5" name="Google Shape;26075;p17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6" name="Google Shape;26076;p17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7" name="Google Shape;26077;p17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8" name="Google Shape;26078;p17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9" name="Google Shape;26079;p17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0" name="Google Shape;26080;p17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1" name="Google Shape;26081;p17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2" name="Google Shape;26082;p17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3" name="Google Shape;26083;p17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4" name="Google Shape;26084;p17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5" name="Google Shape;26085;p17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6" name="Google Shape;26086;p17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7" name="Google Shape;26087;p17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8" name="Google Shape;26088;p17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9" name="Google Shape;26089;p17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0" name="Google Shape;26090;p17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1" name="Google Shape;26091;p17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2" name="Google Shape;26092;p17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3" name="Google Shape;26093;p17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4" name="Google Shape;26094;p17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5" name="Google Shape;26095;p17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6" name="Google Shape;26096;p17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7" name="Google Shape;26097;p17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8" name="Google Shape;26098;p17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9" name="Google Shape;26099;p17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0" name="Google Shape;26100;p17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1" name="Google Shape;26101;p17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2" name="Google Shape;26102;p17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3" name="Google Shape;26103;p17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4" name="Google Shape;26104;p17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5" name="Google Shape;26105;p17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6" name="Google Shape;26106;p17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7" name="Google Shape;26107;p17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8" name="Google Shape;26108;p17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9" name="Google Shape;26109;p17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0" name="Google Shape;26110;p17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1" name="Google Shape;26111;p17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2" name="Google Shape;26112;p17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3" name="Google Shape;26113;p17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4" name="Google Shape;26114;p17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5" name="Google Shape;26115;p17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6" name="Google Shape;26116;p17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7" name="Google Shape;26117;p17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8" name="Google Shape;26118;p17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9" name="Google Shape;26119;p17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0" name="Google Shape;26120;p17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1" name="Google Shape;26121;p17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2" name="Google Shape;26122;p17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3" name="Google Shape;26123;p17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4" name="Google Shape;26124;p17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5" name="Google Shape;26125;p17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6" name="Google Shape;26126;p17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7" name="Google Shape;26127;p17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8" name="Google Shape;26128;p17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9" name="Google Shape;26129;p17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0" name="Google Shape;26130;p17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1" name="Google Shape;26131;p17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2" name="Google Shape;26132;p17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3" name="Google Shape;26133;p17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4" name="Google Shape;26134;p17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5" name="Google Shape;26135;p17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6" name="Google Shape;26136;p17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7" name="Google Shape;26137;p17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8" name="Google Shape;26138;p17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9" name="Google Shape;26139;p17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0" name="Google Shape;26140;p17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1" name="Google Shape;26141;p17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2" name="Google Shape;26142;p17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3" name="Google Shape;26143;p17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4" name="Google Shape;26144;p17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5" name="Google Shape;26145;p17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6" name="Google Shape;26146;p17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7" name="Google Shape;26147;p17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8" name="Google Shape;26148;p17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9" name="Google Shape;26149;p17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0" name="Google Shape;26150;p17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1" name="Google Shape;26151;p17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2" name="Google Shape;26152;p17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3" name="Google Shape;26153;p17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4" name="Google Shape;26154;p17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5" name="Google Shape;26155;p17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6" name="Google Shape;26156;p17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7" name="Google Shape;26157;p17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8" name="Google Shape;26158;p17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9" name="Google Shape;26159;p17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0" name="Google Shape;26160;p17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1" name="Google Shape;26161;p17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2" name="Google Shape;26162;p17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3" name="Google Shape;26163;p17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4" name="Google Shape;26164;p17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5" name="Google Shape;26165;p17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6" name="Google Shape;26166;p17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7" name="Google Shape;26167;p17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8" name="Google Shape;26168;p17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9" name="Google Shape;26169;p17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0" name="Google Shape;26170;p17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1" name="Google Shape;26171;p17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2" name="Google Shape;26172;p17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3" name="Google Shape;26173;p17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4" name="Google Shape;26174;p17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5" name="Google Shape;26175;p17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6" name="Google Shape;26176;p17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7" name="Google Shape;26177;p17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8" name="Google Shape;26178;p17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9" name="Google Shape;26179;p17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0" name="Google Shape;26180;p17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1" name="Google Shape;26181;p17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2" name="Google Shape;26182;p17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3" name="Google Shape;26183;p17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4" name="Google Shape;26184;p17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5" name="Google Shape;26185;p17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6" name="Google Shape;26186;p17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7" name="Google Shape;26187;p17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8" name="Google Shape;26188;p17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9" name="Google Shape;26189;p17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0" name="Google Shape;26190;p17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1" name="Google Shape;26191;p17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2" name="Google Shape;26192;p17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3" name="Google Shape;26193;p17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4" name="Google Shape;26194;p17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5" name="Google Shape;26195;p17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6" name="Google Shape;26196;p17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7" name="Google Shape;26197;p17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8" name="Google Shape;26198;p17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9" name="Google Shape;26199;p17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0" name="Google Shape;26200;p17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1" name="Google Shape;26201;p17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2" name="Google Shape;26202;p17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3" name="Google Shape;26203;p17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4" name="Google Shape;26204;p17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5" name="Google Shape;26205;p17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6" name="Google Shape;26206;p17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7" name="Google Shape;26207;p17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8" name="Google Shape;26208;p17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9" name="Google Shape;26209;p17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0" name="Google Shape;26210;p17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1" name="Google Shape;26211;p17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2" name="Google Shape;26212;p17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3" name="Google Shape;26213;p17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4" name="Google Shape;26214;p17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5" name="Google Shape;26215;p17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6" name="Google Shape;26216;p17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7" name="Google Shape;26217;p17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8" name="Google Shape;26218;p17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9" name="Google Shape;26219;p17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0" name="Google Shape;26220;p17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1" name="Google Shape;26221;p17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2" name="Google Shape;26222;p17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3" name="Google Shape;26223;p17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4" name="Google Shape;26224;p17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5" name="Google Shape;26225;p17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6" name="Google Shape;26226;p17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7" name="Google Shape;26227;p17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8" name="Google Shape;26228;p17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9" name="Google Shape;26229;p17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0" name="Google Shape;26230;p17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1" name="Google Shape;26231;p17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2" name="Google Shape;26232;p17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3" name="Google Shape;26233;p17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4" name="Google Shape;26234;p17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5" name="Google Shape;26235;p17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6" name="Google Shape;26236;p17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7" name="Google Shape;26237;p17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8" name="Google Shape;26238;p17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9" name="Google Shape;26239;p17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0" name="Google Shape;26240;p17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1" name="Google Shape;26241;p17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2" name="Google Shape;26242;p17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3" name="Google Shape;26243;p17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4" name="Google Shape;26244;p17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5" name="Google Shape;26245;p17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6" name="Google Shape;26246;p17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7" name="Google Shape;26247;p17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8" name="Google Shape;26248;p17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9" name="Google Shape;26249;p17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0" name="Google Shape;26250;p17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1" name="Google Shape;26251;p17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2" name="Google Shape;26252;p17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3" name="Google Shape;26253;p17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4" name="Google Shape;26254;p17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5" name="Google Shape;26255;p17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6" name="Google Shape;26256;p17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7" name="Google Shape;26257;p17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8" name="Google Shape;26258;p17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9" name="Google Shape;26259;p17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0" name="Google Shape;26260;p17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1" name="Google Shape;26261;p17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2" name="Google Shape;26262;p17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3" name="Google Shape;26263;p17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4" name="Google Shape;26264;p17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5" name="Google Shape;26265;p17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6" name="Google Shape;26266;p17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7" name="Google Shape;26267;p17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8" name="Google Shape;26268;p17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9" name="Google Shape;26269;p17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0" name="Google Shape;26270;p17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1" name="Google Shape;26271;p17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2" name="Google Shape;26272;p17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3" name="Google Shape;26273;p17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4" name="Google Shape;26274;p17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5" name="Google Shape;26275;p17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6" name="Google Shape;26276;p17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7" name="Google Shape;26277;p17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8" name="Google Shape;26278;p17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9" name="Google Shape;26279;p17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0" name="Google Shape;26280;p17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1" name="Google Shape;26281;p17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2" name="Google Shape;26282;p17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3" name="Google Shape;26283;p17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4" name="Google Shape;26284;p17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5" name="Google Shape;26285;p17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6" name="Google Shape;26286;p17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7" name="Google Shape;26287;p17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8" name="Google Shape;26288;p17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9" name="Google Shape;26289;p17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0" name="Google Shape;26290;p17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1" name="Google Shape;26291;p17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2" name="Google Shape;26292;p17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3" name="Google Shape;26293;p17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4" name="Google Shape;26294;p17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5" name="Google Shape;26295;p17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6" name="Google Shape;26296;p17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7" name="Google Shape;26297;p17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8" name="Google Shape;26298;p17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9" name="Google Shape;26299;p17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0" name="Google Shape;26300;p17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1" name="Google Shape;26301;p17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2" name="Google Shape;26302;p17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3" name="Google Shape;26303;p17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4" name="Google Shape;26304;p17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5" name="Google Shape;26305;p17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6" name="Google Shape;26306;p17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7" name="Google Shape;26307;p17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8" name="Google Shape;26308;p17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9" name="Google Shape;26309;p17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0" name="Google Shape;26310;p17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1" name="Google Shape;26311;p17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2" name="Google Shape;26312;p17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3" name="Google Shape;26313;p17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4" name="Google Shape;26314;p17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5" name="Google Shape;26315;p17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6" name="Google Shape;26316;p17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7" name="Google Shape;26317;p17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8" name="Google Shape;26318;p17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9" name="Google Shape;26319;p17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0" name="Google Shape;26320;p17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1" name="Google Shape;26321;p17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2" name="Google Shape;26322;p17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3" name="Google Shape;26323;p17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4" name="Google Shape;26324;p17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5" name="Google Shape;26325;p17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6" name="Google Shape;26326;p17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7" name="Google Shape;26327;p17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8" name="Google Shape;26328;p17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9" name="Google Shape;26329;p17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0" name="Google Shape;26330;p17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1" name="Google Shape;26331;p17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2" name="Google Shape;26332;p17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3" name="Google Shape;26333;p17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4" name="Google Shape;26334;p17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5" name="Google Shape;26335;p17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6" name="Google Shape;26336;p17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7" name="Google Shape;26337;p17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8" name="Google Shape;26338;p17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9" name="Google Shape;26339;p17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0" name="Google Shape;26340;p17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1" name="Google Shape;26341;p17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2" name="Google Shape;26342;p17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3" name="Google Shape;26343;p17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4" name="Google Shape;26344;p17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5" name="Google Shape;26345;p17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6" name="Google Shape;26346;p17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7" name="Google Shape;26347;p17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8" name="Google Shape;26348;p17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9" name="Google Shape;26349;p17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0" name="Google Shape;26350;p17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1" name="Google Shape;26351;p17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2" name="Google Shape;26352;p17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3" name="Google Shape;26353;p17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4" name="Google Shape;26354;p17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5" name="Google Shape;26355;p17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6" name="Google Shape;26356;p17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7" name="Google Shape;26357;p17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8" name="Google Shape;26358;p17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9" name="Google Shape;26359;p17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0" name="Google Shape;26360;p17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1" name="Google Shape;26361;p17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2" name="Google Shape;26362;p17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3" name="Google Shape;26363;p17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4" name="Google Shape;26364;p17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5" name="Google Shape;26365;p17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6" name="Google Shape;26366;p17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7" name="Google Shape;26367;p17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8" name="Google Shape;26368;p17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9" name="Google Shape;26369;p17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0" name="Google Shape;26370;p17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1" name="Google Shape;26371;p17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2" name="Google Shape;26372;p17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3" name="Google Shape;26373;p17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4" name="Google Shape;26374;p17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5" name="Google Shape;26375;p17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6" name="Google Shape;26376;p17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7" name="Google Shape;26377;p17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8" name="Google Shape;26378;p17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9" name="Google Shape;26379;p17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0" name="Google Shape;26380;p17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1" name="Google Shape;26381;p17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2" name="Google Shape;26382;p17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3" name="Google Shape;26383;p17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4" name="Google Shape;26384;p17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5" name="Google Shape;26385;p17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6" name="Google Shape;26386;p17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7" name="Google Shape;26387;p17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8" name="Google Shape;26388;p17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9" name="Google Shape;26389;p17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0" name="Google Shape;26390;p17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1" name="Google Shape;26391;p17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2" name="Google Shape;26392;p17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3" name="Google Shape;26393;p17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4" name="Google Shape;26394;p17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5" name="Google Shape;26395;p17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6" name="Google Shape;26396;p17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7" name="Google Shape;26397;p17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8" name="Google Shape;26398;p17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9" name="Google Shape;26399;p17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0" name="Google Shape;26400;p17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1" name="Google Shape;26401;p17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2" name="Google Shape;26402;p17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3" name="Google Shape;26403;p17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4" name="Google Shape;26404;p17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5" name="Google Shape;26405;p17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6" name="Google Shape;26406;p17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7" name="Google Shape;26407;p17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8" name="Google Shape;26408;p17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9" name="Google Shape;26409;p17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0" name="Google Shape;26410;p17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1" name="Google Shape;26411;p17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2" name="Google Shape;26412;p17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3" name="Google Shape;26413;p17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4" name="Google Shape;26414;p17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5" name="Google Shape;26415;p17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6" name="Google Shape;26416;p17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7" name="Google Shape;26417;p17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8" name="Google Shape;26418;p17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9" name="Google Shape;26419;p17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0" name="Google Shape;26420;p17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1" name="Google Shape;26421;p17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2" name="Google Shape;26422;p17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3" name="Google Shape;26423;p17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4" name="Google Shape;26424;p17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5" name="Google Shape;26425;p17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6" name="Google Shape;26426;p17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7" name="Google Shape;26427;p17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8" name="Google Shape;26428;p17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9" name="Google Shape;26429;p17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0" name="Google Shape;26430;p17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1" name="Google Shape;26431;p17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2" name="Google Shape;26432;p17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3" name="Google Shape;26433;p17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4" name="Google Shape;26434;p17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5" name="Google Shape;26435;p17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6" name="Google Shape;26436;p17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7" name="Google Shape;26437;p17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8" name="Google Shape;26438;p17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9" name="Google Shape;26439;p17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0" name="Google Shape;26440;p17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1" name="Google Shape;26441;p17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2" name="Google Shape;26442;p17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3" name="Google Shape;26443;p17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4" name="Google Shape;26444;p17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5" name="Google Shape;26445;p17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6" name="Google Shape;26446;p17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7" name="Google Shape;26447;p17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8" name="Google Shape;26448;p17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9" name="Google Shape;26449;p17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0" name="Google Shape;26450;p17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1" name="Google Shape;26451;p17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2" name="Google Shape;26452;p17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3" name="Google Shape;26453;p17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4" name="Google Shape;26454;p17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5" name="Google Shape;26455;p17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6" name="Google Shape;26456;p17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7" name="Google Shape;26457;p17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8" name="Google Shape;26458;p17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9" name="Google Shape;26459;p17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0" name="Google Shape;26460;p17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1" name="Google Shape;26461;p17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2" name="Google Shape;26462;p17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3" name="Google Shape;26463;p17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4" name="Google Shape;26464;p17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5" name="Google Shape;26465;p17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6" name="Google Shape;26466;p17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7" name="Google Shape;26467;p17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8" name="Google Shape;26468;p17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9" name="Google Shape;26469;p17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0" name="Google Shape;26470;p17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1" name="Google Shape;26471;p17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2" name="Google Shape;26472;p17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3" name="Google Shape;26473;p17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4" name="Google Shape;26474;p17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5" name="Google Shape;26475;p17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6" name="Google Shape;26476;p17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7" name="Google Shape;26477;p17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8" name="Google Shape;26478;p17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9" name="Google Shape;26479;p17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0" name="Google Shape;26480;p17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1" name="Google Shape;26481;p17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2" name="Google Shape;26482;p17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3" name="Google Shape;26483;p17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4" name="Google Shape;26484;p17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5" name="Google Shape;26485;p17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6" name="Google Shape;26486;p17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7" name="Google Shape;26487;p17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8" name="Google Shape;26488;p17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9" name="Google Shape;26489;p17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0" name="Google Shape;26490;p17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1" name="Google Shape;26491;p17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2" name="Google Shape;26492;p17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3" name="Google Shape;26493;p17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4" name="Google Shape;26494;p17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5" name="Google Shape;26495;p17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6" name="Google Shape;26496;p17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7" name="Google Shape;26497;p17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8" name="Google Shape;26498;p17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9" name="Google Shape;26499;p17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0" name="Google Shape;26500;p17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1" name="Google Shape;26501;p17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2" name="Google Shape;26502;p17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3" name="Google Shape;26503;p17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4" name="Google Shape;26504;p17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5" name="Google Shape;26505;p17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6" name="Google Shape;26506;p17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7" name="Google Shape;26507;p17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8" name="Google Shape;26508;p17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9" name="Google Shape;26509;p17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0" name="Google Shape;26510;p17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1" name="Google Shape;26511;p17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2" name="Google Shape;26512;p17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3" name="Google Shape;26513;p17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4" name="Google Shape;26514;p17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5" name="Google Shape;26515;p17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6" name="Google Shape;26516;p17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7" name="Google Shape;26517;p17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8" name="Google Shape;26518;p17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9" name="Google Shape;26519;p17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0" name="Google Shape;26520;p17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1" name="Google Shape;26521;p17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2" name="Google Shape;26522;p17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3" name="Google Shape;26523;p17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4" name="Google Shape;26524;p17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5" name="Google Shape;26525;p17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6" name="Google Shape;26526;p17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7" name="Google Shape;26527;p17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8" name="Google Shape;26528;p17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9" name="Google Shape;26529;p17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0" name="Google Shape;26530;p17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1" name="Google Shape;26531;p17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2" name="Google Shape;26532;p17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3" name="Google Shape;26533;p17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4" name="Google Shape;26534;p17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5" name="Google Shape;26535;p17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6" name="Google Shape;26536;p17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7" name="Google Shape;26537;p17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8" name="Google Shape;26538;p17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9" name="Google Shape;26539;p17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0" name="Google Shape;26540;p17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1" name="Google Shape;26541;p17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2" name="Google Shape;26542;p17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3" name="Google Shape;26543;p17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4" name="Google Shape;26544;p17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5" name="Google Shape;26545;p17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6" name="Google Shape;26546;p17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7" name="Google Shape;26547;p17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8" name="Google Shape;26548;p17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9" name="Google Shape;26549;p17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0" name="Google Shape;26550;p17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1" name="Google Shape;26551;p17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2" name="Google Shape;26552;p17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3" name="Google Shape;26553;p17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4" name="Google Shape;26554;p17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5" name="Google Shape;26555;p17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6" name="Google Shape;26556;p17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7" name="Google Shape;26557;p17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8" name="Google Shape;26558;p17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9" name="Google Shape;26559;p17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0" name="Google Shape;26560;p17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1" name="Google Shape;26561;p17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2" name="Google Shape;26562;p17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3" name="Google Shape;26563;p17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4" name="Google Shape;26564;p17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5" name="Google Shape;26565;p17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6" name="Google Shape;26566;p17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7" name="Google Shape;26567;p17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8" name="Google Shape;26568;p17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9" name="Google Shape;26569;p17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0" name="Google Shape;26570;p17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1" name="Google Shape;26571;p17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2" name="Google Shape;26572;p17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3" name="Google Shape;26573;p17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4" name="Google Shape;26574;p17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5" name="Google Shape;26575;p17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6" name="Google Shape;26576;p17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7" name="Google Shape;26577;p17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8" name="Google Shape;26578;p17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9" name="Google Shape;26579;p17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0" name="Google Shape;26580;p17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1" name="Google Shape;26581;p17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2" name="Google Shape;26582;p17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3" name="Google Shape;26583;p17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4" name="Google Shape;26584;p17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5" name="Google Shape;26585;p17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6" name="Google Shape;26586;p17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7" name="Google Shape;26587;p17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8" name="Google Shape;26588;p17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9" name="Google Shape;26589;p17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0" name="Google Shape;26590;p17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1" name="Google Shape;26591;p17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2" name="Google Shape;26592;p17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3" name="Google Shape;26593;p17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4" name="Google Shape;26594;p17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5" name="Google Shape;26595;p17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6" name="Google Shape;26596;p17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7" name="Google Shape;26597;p17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8" name="Google Shape;26598;p17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9" name="Google Shape;26599;p17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0" name="Google Shape;26600;p17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1" name="Google Shape;26601;p17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2" name="Google Shape;26602;p17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3" name="Google Shape;26603;p17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4" name="Google Shape;26604;p17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5" name="Google Shape;26605;p17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6" name="Google Shape;26606;p17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7" name="Google Shape;26607;p17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8" name="Google Shape;26608;p17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9" name="Google Shape;26609;p17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0" name="Google Shape;26610;p17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1" name="Google Shape;26611;p17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2" name="Google Shape;26612;p17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3" name="Google Shape;26613;p17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4" name="Google Shape;26614;p17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5" name="Google Shape;26615;p17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6" name="Google Shape;26616;p17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7" name="Google Shape;26617;p17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8" name="Google Shape;26618;p17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9" name="Google Shape;26619;p17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0" name="Google Shape;26620;p17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1" name="Google Shape;26621;p17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2" name="Google Shape;26622;p17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3" name="Google Shape;26623;p17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4" name="Google Shape;26624;p17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5" name="Google Shape;26625;p17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6" name="Google Shape;26626;p17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7" name="Google Shape;26627;p17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8" name="Google Shape;26628;p17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9" name="Google Shape;26629;p17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0" name="Google Shape;26630;p17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1" name="Google Shape;26631;p17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2" name="Google Shape;26632;p17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3" name="Google Shape;26633;p17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4" name="Google Shape;26634;p17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5" name="Google Shape;26635;p17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6" name="Google Shape;26636;p17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7" name="Google Shape;26637;p17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8" name="Google Shape;26638;p17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9" name="Google Shape;26639;p17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0" name="Google Shape;26640;p17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1" name="Google Shape;26641;p17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2" name="Google Shape;26642;p17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3" name="Google Shape;26643;p17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4" name="Google Shape;26644;p17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5" name="Google Shape;26645;p17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6" name="Google Shape;26646;p17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7" name="Google Shape;26647;p17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8" name="Google Shape;26648;p17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9" name="Google Shape;26649;p17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0" name="Google Shape;26650;p17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1" name="Google Shape;26651;p17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2" name="Google Shape;26652;p17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3" name="Google Shape;26653;p17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4" name="Google Shape;26654;p17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5" name="Google Shape;26655;p17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6" name="Google Shape;26656;p17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7" name="Google Shape;26657;p17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8" name="Google Shape;26658;p17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9" name="Google Shape;26659;p17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0" name="Google Shape;26660;p17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1" name="Google Shape;26661;p17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2" name="Google Shape;26662;p17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3" name="Google Shape;26663;p17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4" name="Google Shape;26664;p17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5" name="Google Shape;26665;p17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6" name="Google Shape;26666;p17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7" name="Google Shape;26667;p17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8" name="Google Shape;26668;p17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9" name="Google Shape;26669;p17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0" name="Google Shape;26670;p17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1" name="Google Shape;26671;p17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2" name="Google Shape;26672;p17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3" name="Google Shape;26673;p17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4" name="Google Shape;26674;p17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5" name="Google Shape;26675;p17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6" name="Google Shape;26676;p17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7" name="Google Shape;26677;p17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8" name="Google Shape;26678;p17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9" name="Google Shape;26679;p17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0" name="Google Shape;26680;p17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1" name="Google Shape;26681;p17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2" name="Google Shape;26682;p17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3" name="Google Shape;26683;p17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4" name="Google Shape;26684;p17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5" name="Google Shape;26685;p17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6" name="Google Shape;26686;p17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7" name="Google Shape;26687;p17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8" name="Google Shape;26688;p17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9" name="Google Shape;26689;p17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0" name="Google Shape;26690;p17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1" name="Google Shape;26691;p17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2" name="Google Shape;26692;p17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3" name="Google Shape;26693;p17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4" name="Google Shape;26694;p17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5" name="Google Shape;26695;p17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6" name="Google Shape;26696;p17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7" name="Google Shape;26697;p17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8" name="Google Shape;26698;p17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9" name="Google Shape;26699;p17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0" name="Google Shape;26700;p17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1" name="Google Shape;26701;p17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2" name="Google Shape;26702;p17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3" name="Google Shape;26703;p17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4" name="Google Shape;26704;p17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5" name="Google Shape;26705;p17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6" name="Google Shape;26706;p17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7" name="Google Shape;26707;p17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8" name="Google Shape;26708;p17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9" name="Google Shape;26709;p17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0" name="Google Shape;26710;p17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1" name="Google Shape;26711;p17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2" name="Google Shape;26712;p17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3" name="Google Shape;26713;p17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4" name="Google Shape;26714;p17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5" name="Google Shape;26715;p17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6" name="Google Shape;26716;p17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7" name="Google Shape;26717;p17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8" name="Google Shape;26718;p17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9" name="Google Shape;26719;p17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0" name="Google Shape;26720;p17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1" name="Google Shape;26721;p17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2" name="Google Shape;26722;p17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3" name="Google Shape;26723;p17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4" name="Google Shape;26724;p17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5" name="Google Shape;26725;p17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6" name="Google Shape;26726;p17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7" name="Google Shape;26727;p17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8" name="Google Shape;26728;p17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9" name="Google Shape;26729;p17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0" name="Google Shape;26730;p17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1" name="Google Shape;26731;p17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2" name="Google Shape;26732;p17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3" name="Google Shape;26733;p17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4" name="Google Shape;26734;p17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5" name="Google Shape;26735;p17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6" name="Google Shape;26736;p17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7" name="Google Shape;26737;p17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8" name="Google Shape;26738;p17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9" name="Google Shape;26739;p17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0" name="Google Shape;26740;p17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1" name="Google Shape;26741;p17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2" name="Google Shape;26742;p17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3" name="Google Shape;26743;p17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4" name="Google Shape;26744;p17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5" name="Google Shape;26745;p17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6" name="Google Shape;26746;p17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7" name="Google Shape;26747;p17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8" name="Google Shape;26748;p17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9" name="Google Shape;26749;p17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0" name="Google Shape;26750;p17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1" name="Google Shape;26751;p17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2" name="Google Shape;26752;p17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3" name="Google Shape;26753;p17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4" name="Google Shape;26754;p17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5" name="Google Shape;26755;p17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6" name="Google Shape;26756;p17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7" name="Google Shape;26757;p17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8" name="Google Shape;26758;p17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9" name="Google Shape;26759;p17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0" name="Google Shape;26760;p17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1" name="Google Shape;26761;p17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2" name="Google Shape;26762;p17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3" name="Google Shape;26763;p17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4" name="Google Shape;26764;p17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5" name="Google Shape;26765;p17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6" name="Google Shape;26766;p17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7" name="Google Shape;26767;p17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8" name="Google Shape;26768;p17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9" name="Google Shape;26769;p17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0" name="Google Shape;26770;p17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1" name="Google Shape;26771;p17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2" name="Google Shape;26772;p17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3" name="Google Shape;26773;p17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4" name="Google Shape;26774;p17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5" name="Google Shape;26775;p17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6" name="Google Shape;26776;p17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7" name="Google Shape;26777;p17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8" name="Google Shape;26778;p17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9" name="Google Shape;26779;p17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0" name="Google Shape;26780;p17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1" name="Google Shape;26781;p17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2" name="Google Shape;26782;p17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3" name="Google Shape;26783;p17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4" name="Google Shape;26784;p17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5" name="Google Shape;26785;p17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6" name="Google Shape;26786;p17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7" name="Google Shape;26787;p17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8" name="Google Shape;26788;p17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9" name="Google Shape;26789;p17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0" name="Google Shape;26790;p17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1" name="Google Shape;26791;p17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2" name="Google Shape;26792;p17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3" name="Google Shape;26793;p17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4" name="Google Shape;26794;p17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5" name="Google Shape;26795;p17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6" name="Google Shape;26796;p17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7" name="Google Shape;26797;p17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8" name="Google Shape;26798;p17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9" name="Google Shape;26799;p17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0" name="Google Shape;26800;p17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1" name="Google Shape;26801;p17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2" name="Google Shape;26802;p17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3" name="Google Shape;26803;p17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4" name="Google Shape;26804;p17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5" name="Google Shape;26805;p17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6" name="Google Shape;26806;p17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7" name="Google Shape;26807;p17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8" name="Google Shape;26808;p17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9" name="Google Shape;26809;p17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0" name="Google Shape;26810;p17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1" name="Google Shape;26811;p17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2" name="Google Shape;26812;p17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3" name="Google Shape;26813;p17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4" name="Google Shape;26814;p17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5" name="Google Shape;26815;p17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6" name="Google Shape;26816;p17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7" name="Google Shape;26817;p17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8" name="Google Shape;26818;p17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9" name="Google Shape;26819;p17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0" name="Google Shape;26820;p17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1" name="Google Shape;26821;p17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2" name="Google Shape;26822;p17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3" name="Google Shape;26823;p17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4" name="Google Shape;26824;p17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5" name="Google Shape;26825;p17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6" name="Google Shape;26826;p17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7" name="Google Shape;26827;p17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8" name="Google Shape;26828;p17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9" name="Google Shape;26829;p17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0" name="Google Shape;26830;p17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1" name="Google Shape;26831;p17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2" name="Google Shape;26832;p17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3" name="Google Shape;26833;p17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4" name="Google Shape;26834;p17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5" name="Google Shape;26835;p17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6" name="Google Shape;26836;p17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7" name="Google Shape;26837;p17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8" name="Google Shape;26838;p17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9" name="Google Shape;26839;p17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0" name="Google Shape;26840;p17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1" name="Google Shape;26841;p17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2" name="Google Shape;26842;p17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3" name="Google Shape;26843;p17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4" name="Google Shape;26844;p17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5" name="Google Shape;26845;p17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6" name="Google Shape;26846;p17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7" name="Google Shape;26847;p17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8" name="Google Shape;26848;p17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9" name="Google Shape;26849;p17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0" name="Google Shape;26850;p17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1" name="Google Shape;26851;p17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2" name="Google Shape;26852;p17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3" name="Google Shape;26853;p17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4" name="Google Shape;26854;p17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5" name="Google Shape;26855;p17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6" name="Google Shape;26856;p17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7" name="Google Shape;26857;p17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8" name="Google Shape;26858;p17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9" name="Google Shape;26859;p17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0" name="Google Shape;26860;p17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1" name="Google Shape;26861;p17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2" name="Google Shape;26862;p17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3" name="Google Shape;26863;p17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4" name="Google Shape;26864;p17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5" name="Google Shape;26865;p17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6" name="Google Shape;26866;p17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7" name="Google Shape;26867;p17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8" name="Google Shape;26868;p17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9" name="Google Shape;26869;p17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0" name="Google Shape;26870;p17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1" name="Google Shape;26871;p17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2" name="Google Shape;26872;p17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3" name="Google Shape;26873;p17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4" name="Google Shape;26874;p17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5" name="Google Shape;26875;p17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6" name="Google Shape;26876;p17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7" name="Google Shape;26877;p17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8" name="Google Shape;26878;p17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9" name="Google Shape;26879;p17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0" name="Google Shape;26880;p17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1" name="Google Shape;26881;p17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2" name="Google Shape;26882;p17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3" name="Google Shape;26883;p17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4" name="Google Shape;26884;p17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5" name="Google Shape;26885;p17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6" name="Google Shape;26886;p17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7" name="Google Shape;26887;p17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8" name="Google Shape;26888;p17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9" name="Google Shape;26889;p17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0" name="Google Shape;26890;p17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1" name="Google Shape;26891;p17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2" name="Google Shape;26892;p17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3" name="Google Shape;26893;p17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4" name="Google Shape;26894;p17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5" name="Google Shape;26895;p17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6" name="Google Shape;26896;p17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7" name="Google Shape;26897;p17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8" name="Google Shape;26898;p17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9" name="Google Shape;26899;p17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0" name="Google Shape;26900;p17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1" name="Google Shape;26901;p17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2" name="Google Shape;26902;p17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3" name="Google Shape;26903;p17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4" name="Google Shape;26904;p17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5" name="Google Shape;26905;p17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6" name="Google Shape;26906;p17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7" name="Google Shape;26907;p17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8" name="Google Shape;26908;p17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9" name="Google Shape;26909;p17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0" name="Google Shape;26910;p17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1" name="Google Shape;26911;p17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2" name="Google Shape;26912;p17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3" name="Google Shape;26913;p17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4" name="Google Shape;26914;p17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5" name="Google Shape;26915;p17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6" name="Google Shape;26916;p17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7" name="Google Shape;26917;p17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8" name="Google Shape;26918;p17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9" name="Google Shape;26919;p17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0" name="Google Shape;26920;p17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1" name="Google Shape;26921;p17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2" name="Google Shape;26922;p17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3" name="Google Shape;26923;p17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4" name="Google Shape;26924;p17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5" name="Google Shape;26925;p17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6" name="Google Shape;26926;p17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7" name="Google Shape;26927;p17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8" name="Google Shape;26928;p17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9" name="Google Shape;26929;p17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0" name="Google Shape;26930;p17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1" name="Google Shape;26931;p17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2" name="Google Shape;26932;p17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3" name="Google Shape;26933;p17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4" name="Google Shape;26934;p17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5" name="Google Shape;26935;p17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6" name="Google Shape;26936;p17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7" name="Google Shape;26937;p17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8" name="Google Shape;26938;p17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9" name="Google Shape;26939;p17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0" name="Google Shape;26940;p17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1" name="Google Shape;26941;p17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2" name="Google Shape;26942;p17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3" name="Google Shape;26943;p17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4" name="Google Shape;26944;p17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5" name="Google Shape;26945;p17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6" name="Google Shape;26946;p17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7" name="Google Shape;26947;p17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8" name="Google Shape;26948;p17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9" name="Google Shape;26949;p17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0" name="Google Shape;26950;p17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1" name="Google Shape;26951;p17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2" name="Google Shape;26952;p17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3" name="Google Shape;26953;p17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4" name="Google Shape;26954;p17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5" name="Google Shape;26955;p17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6" name="Google Shape;26956;p17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7" name="Google Shape;26957;p17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8" name="Google Shape;26958;p17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9" name="Google Shape;26959;p17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0" name="Google Shape;26960;p17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1" name="Google Shape;26961;p17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2" name="Google Shape;26962;p17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3" name="Google Shape;26963;p17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4" name="Google Shape;26964;p17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5" name="Google Shape;26965;p17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6" name="Google Shape;26966;p17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7" name="Google Shape;26967;p17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8" name="Google Shape;26968;p17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9" name="Google Shape;26969;p17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0" name="Google Shape;26970;p17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1" name="Google Shape;26971;p17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2" name="Google Shape;26972;p17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3" name="Google Shape;26973;p17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4" name="Google Shape;26974;p17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5" name="Google Shape;26975;p17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6" name="Google Shape;26976;p17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7" name="Google Shape;26977;p17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8" name="Google Shape;26978;p17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9" name="Google Shape;26979;p17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0" name="Google Shape;26980;p17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1" name="Google Shape;26981;p17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2" name="Google Shape;26982;p17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3" name="Google Shape;26983;p17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4" name="Google Shape;26984;p17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5" name="Google Shape;26985;p17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6" name="Google Shape;26986;p17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7" name="Google Shape;26987;p17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8" name="Google Shape;26988;p17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9" name="Google Shape;26989;p17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0" name="Google Shape;26990;p17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1" name="Google Shape;26991;p17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2" name="Google Shape;26992;p17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3" name="Google Shape;26993;p17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4" name="Google Shape;26994;p17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5" name="Google Shape;26995;p17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6" name="Google Shape;26996;p17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7" name="Google Shape;26997;p17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8" name="Google Shape;26998;p17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9" name="Google Shape;26999;p17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0" name="Google Shape;27000;p17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1" name="Google Shape;27001;p17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2" name="Google Shape;27002;p17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3" name="Google Shape;27003;p17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4" name="Google Shape;27004;p17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5" name="Google Shape;27005;p17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6" name="Google Shape;27006;p17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7" name="Google Shape;27007;p17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8" name="Google Shape;27008;p17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9" name="Google Shape;27009;p17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0" name="Google Shape;27010;p17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1" name="Google Shape;27011;p17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2" name="Google Shape;27012;p17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3" name="Google Shape;27013;p17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4" name="Google Shape;27014;p17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5" name="Google Shape;27015;p17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6" name="Google Shape;27016;p17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7" name="Google Shape;27017;p17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8" name="Google Shape;27018;p17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9" name="Google Shape;27019;p17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0" name="Google Shape;27020;p17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1" name="Google Shape;27021;p17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2" name="Google Shape;27022;p17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3" name="Google Shape;27023;p17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4" name="Google Shape;27024;p17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5" name="Google Shape;27025;p17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6" name="Google Shape;27026;p17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7" name="Google Shape;27027;p17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8" name="Google Shape;27028;p17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9" name="Google Shape;27029;p17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0" name="Google Shape;27030;p17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1" name="Google Shape;27031;p17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2" name="Google Shape;27032;p17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3" name="Google Shape;27033;p17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4" name="Google Shape;27034;p17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5" name="Google Shape;27035;p17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6" name="Google Shape;27036;p17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7" name="Google Shape;27037;p17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8" name="Google Shape;27038;p17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9" name="Google Shape;27039;p17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0" name="Google Shape;27040;p17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1" name="Google Shape;27041;p17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2" name="Google Shape;27042;p17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3" name="Google Shape;27043;p17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4" name="Google Shape;27044;p17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5" name="Google Shape;27045;p17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6" name="Google Shape;27046;p17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7" name="Google Shape;27047;p17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8" name="Google Shape;27048;p17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9" name="Google Shape;27049;p17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0" name="Google Shape;27050;p17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1" name="Google Shape;27051;p17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2" name="Google Shape;27052;p17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3" name="Google Shape;27053;p17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4" name="Google Shape;27054;p17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5" name="Google Shape;27055;p17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6" name="Google Shape;27056;p17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7" name="Google Shape;27057;p17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8" name="Google Shape;27058;p17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9" name="Google Shape;27059;p17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0" name="Google Shape;27060;p17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1" name="Google Shape;27061;p17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2" name="Google Shape;27062;p17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3" name="Google Shape;27063;p17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4" name="Google Shape;27064;p17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5" name="Google Shape;27065;p17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6" name="Google Shape;27066;p17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7" name="Google Shape;27067;p17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8" name="Google Shape;27068;p17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9" name="Google Shape;27069;p17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0" name="Google Shape;27070;p17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1" name="Google Shape;27071;p17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2" name="Google Shape;27072;p17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3" name="Google Shape;27073;p17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4" name="Google Shape;27074;p17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5" name="Google Shape;27075;p17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6" name="Google Shape;27076;p17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7" name="Google Shape;27077;p17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8" name="Google Shape;27078;p17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9" name="Google Shape;27079;p17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0" name="Google Shape;27080;p17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1" name="Google Shape;27081;p17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2" name="Google Shape;27082;p17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3" name="Google Shape;27083;p17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4" name="Google Shape;27084;p17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5" name="Google Shape;27085;p17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6" name="Google Shape;27086;p17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7" name="Google Shape;27087;p17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8" name="Google Shape;27088;p17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9" name="Google Shape;27089;p17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0" name="Google Shape;27090;p17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1" name="Google Shape;27091;p17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2" name="Google Shape;27092;p17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3" name="Google Shape;27093;p17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4" name="Google Shape;27094;p17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5" name="Google Shape;27095;p17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6" name="Google Shape;27096;p17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7" name="Google Shape;27097;p17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8" name="Google Shape;27098;p17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9" name="Google Shape;27099;p17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0" name="Google Shape;27100;p17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1" name="Google Shape;27101;p17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2" name="Google Shape;27102;p17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3" name="Google Shape;27103;p17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4" name="Google Shape;27104;p17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5" name="Google Shape;27105;p17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6" name="Google Shape;27106;p17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7" name="Google Shape;27107;p17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8" name="Google Shape;27108;p17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9" name="Google Shape;27109;p17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0" name="Google Shape;27110;p17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1" name="Google Shape;27111;p17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2" name="Google Shape;27112;p17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3" name="Google Shape;27113;p17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4" name="Google Shape;27114;p17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5" name="Google Shape;27115;p17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6" name="Google Shape;27116;p17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7" name="Google Shape;27117;p17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8" name="Google Shape;27118;p17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9" name="Google Shape;27119;p17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0" name="Google Shape;27120;p17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1" name="Google Shape;27121;p17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2" name="Google Shape;27122;p17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3" name="Google Shape;27123;p17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4" name="Google Shape;27124;p17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5" name="Google Shape;27125;p17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6" name="Google Shape;27126;p17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7" name="Google Shape;27127;p17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8" name="Google Shape;27128;p17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9" name="Google Shape;27129;p17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0" name="Google Shape;27130;p17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1" name="Google Shape;27131;p17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2" name="Google Shape;27132;p17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3" name="Google Shape;27133;p17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4" name="Google Shape;27134;p17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5" name="Google Shape;27135;p17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6" name="Google Shape;27136;p17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7" name="Google Shape;27137;p17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8" name="Google Shape;27138;p17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9" name="Google Shape;27139;p17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0" name="Google Shape;27140;p17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1" name="Google Shape;27141;p17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2" name="Google Shape;27142;p17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3" name="Google Shape;27143;p17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4" name="Google Shape;27144;p17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5" name="Google Shape;27145;p17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6" name="Google Shape;27146;p17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7" name="Google Shape;27147;p17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8" name="Google Shape;27148;p17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9" name="Google Shape;27149;p17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0" name="Google Shape;27150;p17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1" name="Google Shape;27151;p17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2" name="Google Shape;27152;p17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3" name="Google Shape;27153;p17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4" name="Google Shape;27154;p17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5" name="Google Shape;27155;p17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6" name="Google Shape;27156;p17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7" name="Google Shape;27157;p17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8" name="Google Shape;27158;p17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9" name="Google Shape;27159;p17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0" name="Google Shape;27160;p17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1" name="Google Shape;27161;p17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2" name="Google Shape;27162;p17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3" name="Google Shape;27163;p17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4" name="Google Shape;27164;p17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5" name="Google Shape;27165;p17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6" name="Google Shape;27166;p17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7" name="Google Shape;27167;p17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8" name="Google Shape;27168;p17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9" name="Google Shape;27169;p17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0" name="Google Shape;27170;p17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1" name="Google Shape;27171;p17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2" name="Google Shape;27172;p17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3" name="Google Shape;27173;p17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4" name="Google Shape;27174;p17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5" name="Google Shape;27175;p17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6" name="Google Shape;27176;p17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7" name="Google Shape;27177;p17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8" name="Google Shape;27178;p17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9" name="Google Shape;27179;p17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0" name="Google Shape;27180;p17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1" name="Google Shape;27181;p17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2" name="Google Shape;27182;p17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3" name="Google Shape;27183;p17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4" name="Google Shape;27184;p17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5" name="Google Shape;27185;p17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6" name="Google Shape;27186;p17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7" name="Google Shape;27187;p17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8" name="Google Shape;27188;p17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9" name="Google Shape;27189;p17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0" name="Google Shape;27190;p17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1" name="Google Shape;27191;p17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2" name="Google Shape;27192;p17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3" name="Google Shape;27193;p17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4" name="Google Shape;27194;p17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5" name="Google Shape;27195;p17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6" name="Google Shape;27196;p17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7" name="Google Shape;27197;p17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8" name="Google Shape;27198;p17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9" name="Google Shape;27199;p17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0" name="Google Shape;27200;p17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1" name="Google Shape;27201;p17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2" name="Google Shape;27202;p17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3" name="Google Shape;27203;p17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4" name="Google Shape;27204;p17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5" name="Google Shape;27205;p17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6" name="Google Shape;27206;p17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7" name="Google Shape;27207;p17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8" name="Google Shape;27208;p17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9" name="Google Shape;27209;p17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0" name="Google Shape;27210;p17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1" name="Google Shape;27211;p17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2" name="Google Shape;27212;p17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3" name="Google Shape;27213;p17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4" name="Google Shape;27214;p17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5" name="Google Shape;27215;p17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6" name="Google Shape;27216;p17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7" name="Google Shape;27217;p17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8" name="Google Shape;27218;p17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9" name="Google Shape;27219;p17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0" name="Google Shape;27220;p17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1" name="Google Shape;27221;p17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2" name="Google Shape;27222;p17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3" name="Google Shape;27223;p17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4" name="Google Shape;27224;p17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5" name="Google Shape;27225;p17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6" name="Google Shape;27226;p17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7" name="Google Shape;27227;p17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8" name="Google Shape;27228;p17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9" name="Google Shape;27229;p17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0" name="Google Shape;27230;p17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1" name="Google Shape;27231;p17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2" name="Google Shape;27232;p17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3" name="Google Shape;27233;p17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4" name="Google Shape;27234;p17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5" name="Google Shape;27235;p17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6" name="Google Shape;27236;p17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7" name="Google Shape;27237;p17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8" name="Google Shape;27238;p17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9" name="Google Shape;27239;p17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0" name="Google Shape;27240;p17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1" name="Google Shape;27241;p17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2" name="Google Shape;27242;p17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3" name="Google Shape;27243;p17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4" name="Google Shape;27244;p17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5" name="Google Shape;27245;p17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6" name="Google Shape;27246;p17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7" name="Google Shape;27247;p17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8" name="Google Shape;27248;p17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9" name="Google Shape;27249;p17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0" name="Google Shape;27250;p17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1" name="Google Shape;27251;p17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2" name="Google Shape;27252;p17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3" name="Google Shape;27253;p17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4" name="Google Shape;27254;p17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5" name="Google Shape;27255;p17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6" name="Google Shape;27256;p17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7" name="Google Shape;27257;p17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8" name="Google Shape;27258;p17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9" name="Google Shape;27259;p17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0" name="Google Shape;27260;p17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1" name="Google Shape;27261;p17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2" name="Google Shape;27262;p17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3" name="Google Shape;27263;p17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4" name="Google Shape;27264;p17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5" name="Google Shape;27265;p17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6" name="Google Shape;27266;p17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7" name="Google Shape;27267;p17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8" name="Google Shape;27268;p17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9" name="Google Shape;27269;p17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0" name="Google Shape;27270;p17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1" name="Google Shape;27271;p17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2" name="Google Shape;27272;p17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3" name="Google Shape;27273;p17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4" name="Google Shape;27274;p17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5" name="Google Shape;27275;p17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6" name="Google Shape;27276;p17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7" name="Google Shape;27277;p17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8" name="Google Shape;27278;p17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9" name="Google Shape;27279;p17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0" name="Google Shape;27280;p17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1" name="Google Shape;27281;p17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2" name="Google Shape;27282;p17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3" name="Google Shape;27283;p17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4" name="Google Shape;27284;p17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5" name="Google Shape;27285;p17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6" name="Google Shape;27286;p17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7" name="Google Shape;27287;p17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8" name="Google Shape;27288;p17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9" name="Google Shape;27289;p17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0" name="Google Shape;27290;p17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1" name="Google Shape;27291;p17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2" name="Google Shape;27292;p17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3" name="Google Shape;27293;p17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4" name="Google Shape;27294;p17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5" name="Google Shape;27295;p17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6" name="Google Shape;27296;p17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7" name="Google Shape;27297;p17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8" name="Google Shape;27298;p17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9" name="Google Shape;27299;p17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0" name="Google Shape;27300;p17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1" name="Google Shape;27301;p17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2" name="Google Shape;27302;p17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3" name="Google Shape;27303;p17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4" name="Google Shape;27304;p17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5" name="Google Shape;27305;p17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6" name="Google Shape;27306;p17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7" name="Google Shape;27307;p17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8" name="Google Shape;27308;p17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9" name="Google Shape;27309;p17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0" name="Google Shape;27310;p17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1" name="Google Shape;27311;p17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2" name="Google Shape;27312;p17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3" name="Google Shape;27313;p17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4" name="Google Shape;27314;p17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5" name="Google Shape;27315;p17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6" name="Google Shape;27316;p17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7" name="Google Shape;27317;p17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8" name="Google Shape;27318;p17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9" name="Google Shape;27319;p17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0" name="Google Shape;27320;p17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1" name="Google Shape;27321;p17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2" name="Google Shape;27322;p17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3" name="Google Shape;27323;p17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4" name="Google Shape;27324;p17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5" name="Google Shape;27325;p17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6" name="Google Shape;27326;p17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7" name="Google Shape;27327;p17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8" name="Google Shape;27328;p17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9" name="Google Shape;27329;p17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0" name="Google Shape;27330;p17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1" name="Google Shape;27331;p17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2" name="Google Shape;27332;p17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3" name="Google Shape;27333;p17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4" name="Google Shape;27334;p17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5" name="Google Shape;27335;p17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6" name="Google Shape;27336;p17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7" name="Google Shape;27337;p17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8" name="Google Shape;27338;p17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9" name="Google Shape;27339;p17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0" name="Google Shape;27340;p17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1" name="Google Shape;27341;p17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2" name="Google Shape;27342;p17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3" name="Google Shape;27343;p17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4" name="Google Shape;27344;p17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5" name="Google Shape;27345;p17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6" name="Google Shape;27346;p17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7" name="Google Shape;27347;p17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8" name="Google Shape;27348;p17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9" name="Google Shape;27349;p17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0" name="Google Shape;27350;p17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1" name="Google Shape;27351;p17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2" name="Google Shape;27352;p17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3" name="Google Shape;27353;p17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4" name="Google Shape;27354;p17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5" name="Google Shape;27355;p17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6" name="Google Shape;27356;p17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7" name="Google Shape;27357;p17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8" name="Google Shape;27358;p17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9" name="Google Shape;27359;p17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0" name="Google Shape;27360;p17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1" name="Google Shape;27361;p17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2" name="Google Shape;27362;p17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3" name="Google Shape;27363;p17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4" name="Google Shape;27364;p17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5" name="Google Shape;27365;p17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6" name="Google Shape;27366;p17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7" name="Google Shape;27367;p17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8" name="Google Shape;27368;p17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9" name="Google Shape;27369;p17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0" name="Google Shape;27370;p17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1" name="Google Shape;27371;p17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2" name="Google Shape;27372;p17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3" name="Google Shape;27373;p17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4" name="Google Shape;27374;p17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5" name="Google Shape;27375;p17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6" name="Google Shape;27376;p17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7" name="Google Shape;27377;p17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8" name="Google Shape;27378;p17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9" name="Google Shape;27379;p17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0" name="Google Shape;27380;p17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1" name="Google Shape;27381;p17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2" name="Google Shape;27382;p17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3" name="Google Shape;27383;p17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4" name="Google Shape;27384;p17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5" name="Google Shape;27385;p17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6" name="Google Shape;27386;p17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7" name="Google Shape;27387;p17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8" name="Google Shape;27388;p17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9" name="Google Shape;27389;p17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0" name="Google Shape;27390;p17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1" name="Google Shape;27391;p17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2" name="Google Shape;27392;p17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3" name="Google Shape;27393;p17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4" name="Google Shape;27394;p17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5" name="Google Shape;27395;p17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6" name="Google Shape;27396;p17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7" name="Google Shape;27397;p17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8" name="Google Shape;27398;p17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9" name="Google Shape;27399;p17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0" name="Google Shape;27400;p17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1" name="Google Shape;27401;p17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2" name="Google Shape;27402;p17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3" name="Google Shape;27403;p17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4" name="Google Shape;27404;p17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5" name="Google Shape;27405;p17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6" name="Google Shape;27406;p17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7" name="Google Shape;27407;p17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8" name="Google Shape;27408;p17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9" name="Google Shape;27409;p17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0" name="Google Shape;27410;p17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1" name="Google Shape;27411;p17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2" name="Google Shape;27412;p17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3" name="Google Shape;27413;p17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4" name="Google Shape;27414;p17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5" name="Google Shape;27415;p17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6" name="Google Shape;27416;p17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7" name="Google Shape;27417;p17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8" name="Google Shape;27418;p17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9" name="Google Shape;27419;p17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0" name="Google Shape;27420;p17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1" name="Google Shape;27421;p17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2" name="Google Shape;27422;p17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3" name="Google Shape;27423;p17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4" name="Google Shape;27424;p17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5" name="Google Shape;27425;p17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6" name="Google Shape;27426;p17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7" name="Google Shape;27427;p17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8" name="Google Shape;27428;p17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9" name="Google Shape;27429;p17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0" name="Google Shape;27430;p17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1" name="Google Shape;27431;p17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2" name="Google Shape;27432;p17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3" name="Google Shape;27433;p17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4" name="Google Shape;27434;p17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5" name="Google Shape;27435;p17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6" name="Google Shape;27436;p17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7" name="Google Shape;27437;p17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8" name="Google Shape;27438;p17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9" name="Google Shape;27439;p17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0" name="Google Shape;27440;p17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1" name="Google Shape;27441;p17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2" name="Google Shape;27442;p17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3" name="Google Shape;27443;p17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4" name="Google Shape;27444;p17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5" name="Google Shape;27445;p17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6" name="Google Shape;27446;p17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7" name="Google Shape;27447;p17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8" name="Google Shape;27448;p17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9" name="Google Shape;27449;p17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0" name="Google Shape;27450;p17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1" name="Google Shape;27451;p17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2" name="Google Shape;27452;p17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3" name="Google Shape;27453;p17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4" name="Google Shape;27454;p17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5" name="Google Shape;27455;p17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6" name="Google Shape;27456;p17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7" name="Google Shape;27457;p17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8" name="Google Shape;27458;p17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9" name="Google Shape;27459;p17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0" name="Google Shape;27460;p17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1" name="Google Shape;27461;p17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2" name="Google Shape;27462;p17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3" name="Google Shape;27463;p17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4" name="Google Shape;27464;p17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5" name="Google Shape;27465;p17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6" name="Google Shape;27466;p17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7" name="Google Shape;27467;p17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8" name="Google Shape;27468;p17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9" name="Google Shape;27469;p17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0" name="Google Shape;27470;p17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1" name="Google Shape;27471;p17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2" name="Google Shape;27472;p17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3" name="Google Shape;27473;p17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4" name="Google Shape;27474;p17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5" name="Google Shape;27475;p17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6" name="Google Shape;27476;p17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7" name="Google Shape;27477;p17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8" name="Google Shape;27478;p17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9" name="Google Shape;27479;p17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0" name="Google Shape;27480;p17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1" name="Google Shape;27481;p17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2" name="Google Shape;27482;p17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3" name="Google Shape;27483;p17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4" name="Google Shape;27484;p17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5" name="Google Shape;27485;p17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6" name="Google Shape;27486;p17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7" name="Google Shape;27487;p17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8" name="Google Shape;27488;p17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9" name="Google Shape;27489;p17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0" name="Google Shape;27490;p17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1" name="Google Shape;27491;p17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2" name="Google Shape;27492;p17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3" name="Google Shape;27493;p17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4" name="Google Shape;27494;p17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5" name="Google Shape;27495;p17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6" name="Google Shape;27496;p17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7" name="Google Shape;27497;p17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8" name="Google Shape;27498;p17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9" name="Google Shape;27499;p17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0" name="Google Shape;27500;p17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1" name="Google Shape;27501;p17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2" name="Google Shape;27502;p17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3" name="Google Shape;27503;p17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4" name="Google Shape;27504;p17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5" name="Google Shape;27505;p17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6" name="Google Shape;27506;p17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7" name="Google Shape;27507;p17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8" name="Google Shape;27508;p17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9" name="Google Shape;27509;p17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0" name="Google Shape;27510;p17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1" name="Google Shape;27511;p17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2" name="Google Shape;27512;p17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3" name="Google Shape;27513;p17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4" name="Google Shape;27514;p17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5" name="Google Shape;27515;p17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6" name="Google Shape;27516;p17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7" name="Google Shape;27517;p17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8" name="Google Shape;27518;p17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9" name="Google Shape;27519;p17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0" name="Google Shape;27520;p17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1" name="Google Shape;27521;p17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2" name="Google Shape;27522;p17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3" name="Google Shape;27523;p17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4" name="Google Shape;27524;p17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5" name="Google Shape;27525;p17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6" name="Google Shape;27526;p17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7" name="Google Shape;27527;p17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8" name="Google Shape;27528;p17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9" name="Google Shape;27529;p17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0" name="Google Shape;27530;p17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1" name="Google Shape;27531;p17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2" name="Google Shape;27532;p17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3" name="Google Shape;27533;p17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4" name="Google Shape;27534;p17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5" name="Google Shape;27535;p17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6" name="Google Shape;27536;p17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7" name="Google Shape;27537;p17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8" name="Google Shape;27538;p17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9" name="Google Shape;27539;p17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0" name="Google Shape;27540;p17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1" name="Google Shape;27541;p17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2" name="Google Shape;27542;p17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3" name="Google Shape;27543;p17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4" name="Google Shape;27544;p17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5" name="Google Shape;27545;p17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6" name="Google Shape;27546;p17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7" name="Google Shape;27547;p17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8" name="Google Shape;27548;p17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9" name="Google Shape;27549;p17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0" name="Google Shape;27550;p17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1" name="Google Shape;27551;p17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2" name="Google Shape;27552;p17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3" name="Google Shape;27553;p17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4" name="Google Shape;27554;p17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5" name="Google Shape;27555;p17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6" name="Google Shape;27556;p17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7" name="Google Shape;27557;p17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8" name="Google Shape;27558;p17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9" name="Google Shape;27559;p17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0" name="Google Shape;27560;p17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1" name="Google Shape;27561;p17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2" name="Google Shape;27562;p17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3" name="Google Shape;27563;p17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4" name="Google Shape;27564;p17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5" name="Google Shape;27565;p17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6" name="Google Shape;27566;p17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7" name="Google Shape;27567;p17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8" name="Google Shape;27568;p17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9" name="Google Shape;27569;p17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0" name="Google Shape;27570;p17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1" name="Google Shape;27571;p17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2" name="Google Shape;27572;p17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3" name="Google Shape;27573;p17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4" name="Google Shape;27574;p17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5" name="Google Shape;27575;p17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6" name="Google Shape;27576;p17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7" name="Google Shape;27577;p17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8" name="Google Shape;27578;p17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9" name="Google Shape;27579;p17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0" name="Google Shape;27580;p17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1" name="Google Shape;27581;p17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2" name="Google Shape;27582;p17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3" name="Google Shape;27583;p17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4" name="Google Shape;27584;p17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5" name="Google Shape;27585;p17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6" name="Google Shape;27586;p17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7" name="Google Shape;27587;p17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8" name="Google Shape;27588;p17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9" name="Google Shape;27589;p17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0" name="Google Shape;27590;p17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1" name="Google Shape;27591;p17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2" name="Google Shape;27592;p17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3" name="Google Shape;27593;p17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4" name="Google Shape;27594;p17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5" name="Google Shape;27595;p17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6" name="Google Shape;27596;p17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7" name="Google Shape;27597;p17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8" name="Google Shape;27598;p17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9" name="Google Shape;27599;p17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0" name="Google Shape;27600;p17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1" name="Google Shape;27601;p17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2" name="Google Shape;27602;p17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3" name="Google Shape;27603;p17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4" name="Google Shape;27604;p17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5" name="Google Shape;27605;p17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6" name="Google Shape;27606;p17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7" name="Google Shape;27607;p17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8" name="Google Shape;27608;p17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9" name="Google Shape;27609;p17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0" name="Google Shape;27610;p17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1" name="Google Shape;27611;p17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2" name="Google Shape;27612;p17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3" name="Google Shape;27613;p17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4" name="Google Shape;27614;p17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5" name="Google Shape;27615;p17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6" name="Google Shape;27616;p17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7" name="Google Shape;27617;p17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8" name="Google Shape;27618;p17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9" name="Google Shape;27619;p17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0" name="Google Shape;27620;p17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1" name="Google Shape;27621;p17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2" name="Google Shape;27622;p17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3" name="Google Shape;27623;p17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4" name="Google Shape;27624;p17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5" name="Google Shape;27625;p17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6" name="Google Shape;27626;p17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7" name="Google Shape;27627;p17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8" name="Google Shape;27628;p17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9" name="Google Shape;27629;p17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0" name="Google Shape;27630;p17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1" name="Google Shape;27631;p17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2" name="Google Shape;27632;p17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3" name="Google Shape;27633;p17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4" name="Google Shape;27634;p17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5" name="Google Shape;27635;p17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6" name="Google Shape;27636;p17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7" name="Google Shape;27637;p17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8" name="Google Shape;27638;p17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9" name="Google Shape;27639;p17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0" name="Google Shape;27640;p17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1" name="Google Shape;27641;p17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2" name="Google Shape;27642;p17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3" name="Google Shape;27643;p17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4" name="Google Shape;27644;p17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5" name="Google Shape;27645;p17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6" name="Google Shape;27646;p17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7" name="Google Shape;27647;p17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8" name="Google Shape;27648;p17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9" name="Google Shape;27649;p17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0" name="Google Shape;27650;p17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1" name="Google Shape;27651;p17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2" name="Google Shape;27652;p17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3" name="Google Shape;27653;p17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4" name="Google Shape;27654;p17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5" name="Google Shape;27655;p17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6" name="Google Shape;27656;p17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7" name="Google Shape;27657;p17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8" name="Google Shape;27658;p17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9" name="Google Shape;27659;p17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0" name="Google Shape;27660;p17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1" name="Google Shape;27661;p17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2" name="Google Shape;27662;p17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3" name="Google Shape;27663;p17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4" name="Google Shape;27664;p17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5" name="Google Shape;27665;p17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6" name="Google Shape;27666;p17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7" name="Google Shape;27667;p17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8" name="Google Shape;27668;p17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9" name="Google Shape;27669;p17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0" name="Google Shape;27670;p17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1" name="Google Shape;27671;p17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2" name="Google Shape;27672;p17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3" name="Google Shape;27673;p17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4" name="Google Shape;27674;p17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5" name="Google Shape;27675;p17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6" name="Google Shape;27676;p17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7" name="Google Shape;27677;p17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8" name="Google Shape;27678;p17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9" name="Google Shape;27679;p17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0" name="Google Shape;27680;p17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1" name="Google Shape;27681;p17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2" name="Google Shape;27682;p17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3" name="Google Shape;27683;p17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4" name="Google Shape;27684;p17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5" name="Google Shape;27685;p17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6" name="Google Shape;27686;p17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7" name="Google Shape;27687;p17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8" name="Google Shape;27688;p17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9" name="Google Shape;27689;p17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0" name="Google Shape;27690;p17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1" name="Google Shape;27691;p17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2" name="Google Shape;27692;p17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3" name="Google Shape;27693;p17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4" name="Google Shape;27694;p17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5" name="Google Shape;27695;p17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6" name="Google Shape;27696;p17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7" name="Google Shape;27697;p17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8" name="Google Shape;27698;p17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9" name="Google Shape;27699;p17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0" name="Google Shape;27700;p17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1" name="Google Shape;27701;p17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2" name="Google Shape;27702;p17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3" name="Google Shape;27703;p17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4" name="Google Shape;27704;p17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5" name="Google Shape;27705;p17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6" name="Google Shape;27706;p17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7" name="Google Shape;27707;p17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8" name="Google Shape;27708;p17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9" name="Google Shape;27709;p17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0" name="Google Shape;27710;p17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1" name="Google Shape;27711;p17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2" name="Google Shape;27712;p17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3" name="Google Shape;27713;p17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4" name="Google Shape;27714;p17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5" name="Google Shape;27715;p17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6" name="Google Shape;27716;p17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7" name="Google Shape;27717;p17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8" name="Google Shape;27718;p17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9" name="Google Shape;27719;p17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0" name="Google Shape;27720;p17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1" name="Google Shape;27721;p17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2" name="Google Shape;27722;p17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3" name="Google Shape;27723;p17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4" name="Google Shape;27724;p17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5" name="Google Shape;27725;p17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6" name="Google Shape;27726;p17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7" name="Google Shape;27727;p17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8" name="Google Shape;27728;p17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9" name="Google Shape;27729;p17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0" name="Google Shape;27730;p17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1" name="Google Shape;27731;p17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2" name="Google Shape;27732;p17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3" name="Google Shape;27733;p17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4" name="Google Shape;27734;p17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5" name="Google Shape;27735;p17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6" name="Google Shape;27736;p17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7" name="Google Shape;27737;p17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8" name="Google Shape;27738;p17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9" name="Google Shape;27739;p17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0" name="Google Shape;27740;p17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1" name="Google Shape;27741;p17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2" name="Google Shape;27742;p17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3" name="Google Shape;27743;p17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4" name="Google Shape;27744;p17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5" name="Google Shape;27745;p17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6" name="Google Shape;27746;p17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7" name="Google Shape;27747;p17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8" name="Google Shape;27748;p17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9" name="Google Shape;27749;p17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0" name="Google Shape;27750;p17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1" name="Google Shape;27751;p17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2" name="Google Shape;27752;p17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3" name="Google Shape;27753;p17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4" name="Google Shape;27754;p17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5" name="Google Shape;27755;p17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6" name="Google Shape;27756;p17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7" name="Google Shape;27757;p17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8" name="Google Shape;27758;p17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9" name="Google Shape;27759;p17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0" name="Google Shape;27760;p17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1" name="Google Shape;27761;p17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2" name="Google Shape;27762;p17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3" name="Google Shape;27763;p17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4" name="Google Shape;27764;p17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5" name="Google Shape;27765;p17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6" name="Google Shape;27766;p17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7" name="Google Shape;27767;p17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8" name="Google Shape;27768;p17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9" name="Google Shape;27769;p17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0" name="Google Shape;27770;p17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1" name="Google Shape;27771;p17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2" name="Google Shape;27772;p17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3" name="Google Shape;27773;p17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4" name="Google Shape;27774;p17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5" name="Google Shape;27775;p17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6" name="Google Shape;27776;p17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7" name="Google Shape;27777;p17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8" name="Google Shape;27778;p17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9" name="Google Shape;27779;p17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0" name="Google Shape;27780;p17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1" name="Google Shape;27781;p17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2" name="Google Shape;27782;p17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3" name="Google Shape;27783;p17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4" name="Google Shape;27784;p17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5" name="Google Shape;27785;p17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6" name="Google Shape;27786;p17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7" name="Google Shape;27787;p17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8" name="Google Shape;27788;p17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9" name="Google Shape;27789;p17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0" name="Google Shape;27790;p17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1" name="Google Shape;27791;p17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2" name="Google Shape;27792;p17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3" name="Google Shape;27793;p17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4" name="Google Shape;27794;p17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5" name="Google Shape;27795;p17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6" name="Google Shape;27796;p17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7" name="Google Shape;27797;p17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8" name="Google Shape;27798;p17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9" name="Google Shape;27799;p17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0" name="Google Shape;27800;p17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1" name="Google Shape;27801;p17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2" name="Google Shape;27802;p17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3" name="Google Shape;27803;p17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4" name="Google Shape;27804;p17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5" name="Google Shape;27805;p17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6" name="Google Shape;27806;p17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7" name="Google Shape;27807;p17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8" name="Google Shape;27808;p17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9" name="Google Shape;27809;p17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0" name="Google Shape;27810;p17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1" name="Google Shape;27811;p17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2" name="Google Shape;27812;p17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3" name="Google Shape;27813;p17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4" name="Google Shape;27814;p17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5" name="Google Shape;27815;p17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6" name="Google Shape;27816;p17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7" name="Google Shape;27817;p17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8" name="Google Shape;27818;p17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9" name="Google Shape;27819;p17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0" name="Google Shape;27820;p17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1" name="Google Shape;27821;p17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2" name="Google Shape;27822;p17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3" name="Google Shape;27823;p17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4" name="Google Shape;27824;p17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5" name="Google Shape;27825;p17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6" name="Google Shape;27826;p17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7" name="Google Shape;27827;p17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8" name="Google Shape;27828;p17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9" name="Google Shape;27829;p17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0" name="Google Shape;27830;p17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1" name="Google Shape;27831;p17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2" name="Google Shape;27832;p17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3" name="Google Shape;27833;p17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4" name="Google Shape;27834;p17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5" name="Google Shape;27835;p17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6" name="Google Shape;27836;p17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7" name="Google Shape;27837;p17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8" name="Google Shape;27838;p17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9" name="Google Shape;27839;p17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0" name="Google Shape;27840;p17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1" name="Google Shape;27841;p17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2" name="Google Shape;27842;p17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3" name="Google Shape;27843;p17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4" name="Google Shape;27844;p17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5" name="Google Shape;27845;p17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6" name="Google Shape;27846;p17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7" name="Google Shape;27847;p17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8" name="Google Shape;27848;p17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9" name="Google Shape;27849;p17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0" name="Google Shape;27850;p17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1" name="Google Shape;27851;p17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2" name="Google Shape;27852;p17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3" name="Google Shape;27853;p17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4" name="Google Shape;27854;p17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5" name="Google Shape;27855;p17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6" name="Google Shape;27856;p17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7" name="Google Shape;27857;p17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8" name="Google Shape;27858;p17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9" name="Google Shape;27859;p17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0" name="Google Shape;27860;p17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1" name="Google Shape;27861;p17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2" name="Google Shape;27862;p17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3" name="Google Shape;27863;p17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4" name="Google Shape;27864;p17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5" name="Google Shape;27865;p17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6" name="Google Shape;27866;p17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7" name="Google Shape;27867;p17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8" name="Google Shape;27868;p17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9" name="Google Shape;27869;p17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0" name="Google Shape;27870;p17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1" name="Google Shape;27871;p17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2" name="Google Shape;27872;p17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3" name="Google Shape;27873;p17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4" name="Google Shape;27874;p17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5" name="Google Shape;27875;p17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6" name="Google Shape;27876;p17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7" name="Google Shape;27877;p17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8" name="Google Shape;27878;p17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9" name="Google Shape;27879;p17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0" name="Google Shape;27880;p17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1" name="Google Shape;27881;p17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2" name="Google Shape;27882;p17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3" name="Google Shape;27883;p17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4" name="Google Shape;27884;p17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5" name="Google Shape;27885;p17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6" name="Google Shape;27886;p17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7" name="Google Shape;27887;p17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8" name="Google Shape;27888;p17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9" name="Google Shape;27889;p17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0" name="Google Shape;27890;p17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1" name="Google Shape;27891;p17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2" name="Google Shape;27892;p17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3" name="Google Shape;27893;p17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4" name="Google Shape;27894;p17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5" name="Google Shape;27895;p17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6" name="Google Shape;27896;p17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7" name="Google Shape;27897;p17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8" name="Google Shape;27898;p17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9" name="Google Shape;27899;p17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0" name="Google Shape;27900;p17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1" name="Google Shape;27901;p17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2" name="Google Shape;27902;p17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3" name="Google Shape;27903;p17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4" name="Google Shape;27904;p17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5" name="Google Shape;27905;p17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6" name="Google Shape;27906;p17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7" name="Google Shape;27907;p17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8" name="Google Shape;27908;p17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9" name="Google Shape;27909;p17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0" name="Google Shape;27910;p17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1" name="Google Shape;27911;p17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2" name="Google Shape;27912;p17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3" name="Google Shape;27913;p17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4" name="Google Shape;27914;p17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5" name="Google Shape;27915;p17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6" name="Google Shape;27916;p17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7" name="Google Shape;27917;p17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8" name="Google Shape;27918;p17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9" name="Google Shape;27919;p17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0" name="Google Shape;27920;p17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1" name="Google Shape;27921;p17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2" name="Google Shape;27922;p17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3" name="Google Shape;27923;p17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4" name="Google Shape;27924;p17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5" name="Google Shape;27925;p17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6" name="Google Shape;27926;p17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7" name="Google Shape;27927;p17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8" name="Google Shape;27928;p17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9" name="Google Shape;27929;p17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0" name="Google Shape;27930;p17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1" name="Google Shape;27931;p17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2" name="Google Shape;27932;p17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3" name="Google Shape;27933;p17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4" name="Google Shape;27934;p17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5" name="Google Shape;27935;p17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6" name="Google Shape;27936;p17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7" name="Google Shape;27937;p17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8" name="Google Shape;27938;p17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9" name="Google Shape;27939;p17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0" name="Google Shape;27940;p17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1" name="Google Shape;27941;p17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2" name="Google Shape;27942;p17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3" name="Google Shape;27943;p17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4" name="Google Shape;27944;p17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5" name="Google Shape;27945;p17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6" name="Google Shape;27946;p17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7" name="Google Shape;27947;p17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8" name="Google Shape;27948;p17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9" name="Google Shape;27949;p17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0" name="Google Shape;27950;p17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1" name="Google Shape;27951;p17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2" name="Google Shape;27952;p17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3" name="Google Shape;27953;p17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4" name="Google Shape;27954;p17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5" name="Google Shape;27955;p17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6" name="Google Shape;27956;p17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7" name="Google Shape;27957;p17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8" name="Google Shape;27958;p17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9" name="Google Shape;27959;p17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0" name="Google Shape;27960;p17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1" name="Google Shape;27961;p17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2" name="Google Shape;27962;p17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3" name="Google Shape;27963;p17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4" name="Google Shape;27964;p17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5" name="Google Shape;27965;p17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6" name="Google Shape;27966;p17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7" name="Google Shape;27967;p17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8" name="Google Shape;27968;p17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9" name="Google Shape;27969;p17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0" name="Google Shape;27970;p17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1" name="Google Shape;27971;p17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2" name="Google Shape;27972;p17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3" name="Google Shape;27973;p17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4" name="Google Shape;27974;p17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5" name="Google Shape;27975;p17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6" name="Google Shape;27976;p17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7" name="Google Shape;27977;p17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8" name="Google Shape;27978;p17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9" name="Google Shape;27979;p17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0" name="Google Shape;27980;p17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1" name="Google Shape;27981;p17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2" name="Google Shape;27982;p17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3" name="Google Shape;27983;p17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4" name="Google Shape;27984;p17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5" name="Google Shape;27985;p17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6" name="Google Shape;27986;p17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7" name="Google Shape;27987;p17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8" name="Google Shape;27988;p17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9" name="Google Shape;27989;p17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0" name="Google Shape;27990;p17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1" name="Google Shape;27991;p17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2" name="Google Shape;27992;p17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3" name="Google Shape;27993;p17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4" name="Google Shape;27994;p17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5" name="Google Shape;27995;p17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6" name="Google Shape;27996;p17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7" name="Google Shape;27997;p17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8" name="Google Shape;27998;p17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9" name="Google Shape;27999;p17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0" name="Google Shape;28000;p17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1" name="Google Shape;28001;p17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2" name="Google Shape;28002;p17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3" name="Google Shape;28003;p17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4" name="Google Shape;28004;p17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5" name="Google Shape;28005;p17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6" name="Google Shape;28006;p17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7" name="Google Shape;28007;p17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8" name="Google Shape;28008;p17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9" name="Google Shape;28009;p17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0" name="Google Shape;28010;p17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1" name="Google Shape;28011;p17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2" name="Google Shape;28012;p17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3" name="Google Shape;28013;p17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4" name="Google Shape;28014;p17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5" name="Google Shape;28015;p17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6" name="Google Shape;28016;p17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7" name="Google Shape;28017;p17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8" name="Google Shape;28018;p17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9" name="Google Shape;28019;p17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0" name="Google Shape;28020;p17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1" name="Google Shape;28021;p17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2" name="Google Shape;28022;p17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3" name="Google Shape;28023;p17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4" name="Google Shape;28024;p17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5" name="Google Shape;28025;p17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6" name="Google Shape;28026;p17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7" name="Google Shape;28027;p17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8" name="Google Shape;28028;p17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9" name="Google Shape;28029;p17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0" name="Google Shape;28030;p17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1" name="Google Shape;28031;p17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2" name="Google Shape;28032;p17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3" name="Google Shape;28033;p17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4" name="Google Shape;28034;p17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5" name="Google Shape;28035;p17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6" name="Google Shape;28036;p17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7" name="Google Shape;28037;p17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8" name="Google Shape;28038;p17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9" name="Google Shape;28039;p17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0" name="Google Shape;28040;p17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1" name="Google Shape;28041;p17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8042" name="Google Shape;28042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pic>
        <p:nvPicPr>
          <p:cNvPr id="28043" name="Google Shape;28043;p17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-5238947">
            <a:off x="-2090851" y="-237450"/>
            <a:ext cx="2439575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8044" name="Google Shape;28044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63498" y="2629688"/>
            <a:ext cx="705676" cy="69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8045" name="Google Shape;28045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19301" y="2633085"/>
            <a:ext cx="705674" cy="687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8046" name="Google Shape;28046;p17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5400000">
            <a:off x="5604750" y="4806963"/>
            <a:ext cx="3006625" cy="2609848"/>
          </a:xfrm>
          <a:prstGeom prst="rect">
            <a:avLst/>
          </a:prstGeom>
          <a:noFill/>
          <a:ln>
            <a:noFill/>
          </a:ln>
        </p:spPr>
      </p:pic>
      <p:sp>
        <p:nvSpPr>
          <p:cNvPr id="28047" name="Google Shape;28047;p17"/>
          <p:cNvSpPr/>
          <p:nvPr/>
        </p:nvSpPr>
        <p:spPr>
          <a:xfrm rot="-9404383">
            <a:off x="-128785" y="504017"/>
            <a:ext cx="675835" cy="1832234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48" name="Google Shape;28048;p17"/>
          <p:cNvSpPr/>
          <p:nvPr/>
        </p:nvSpPr>
        <p:spPr>
          <a:xfrm rot="4170672">
            <a:off x="7740711" y="4315690"/>
            <a:ext cx="1022270" cy="1551707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49" name="Google Shape;28049;p17"/>
          <p:cNvSpPr/>
          <p:nvPr/>
        </p:nvSpPr>
        <p:spPr>
          <a:xfrm>
            <a:off x="8502771" y="8563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50" name="Google Shape;28050;p17"/>
          <p:cNvSpPr/>
          <p:nvPr/>
        </p:nvSpPr>
        <p:spPr>
          <a:xfrm>
            <a:off x="224175" y="4454600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2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10" name="Google Shape;52110;p30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52111" name="Google Shape;52111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12" name="Google Shape;52112;p30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52113" name="Google Shape;52113;p30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4" name="Google Shape;52114;p30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5" name="Google Shape;52115;p30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6" name="Google Shape;52116;p30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7" name="Google Shape;52117;p30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8" name="Google Shape;52118;p30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9" name="Google Shape;52119;p30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0" name="Google Shape;52120;p30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1" name="Google Shape;52121;p30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2" name="Google Shape;52122;p30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3" name="Google Shape;52123;p30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4" name="Google Shape;52124;p30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5" name="Google Shape;52125;p30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6" name="Google Shape;52126;p30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7" name="Google Shape;52127;p30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8" name="Google Shape;52128;p30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9" name="Google Shape;52129;p30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0" name="Google Shape;52130;p30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1" name="Google Shape;52131;p30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2" name="Google Shape;52132;p30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3" name="Google Shape;52133;p30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4" name="Google Shape;52134;p30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5" name="Google Shape;52135;p30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6" name="Google Shape;52136;p30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7" name="Google Shape;52137;p30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8" name="Google Shape;52138;p30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9" name="Google Shape;52139;p30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0" name="Google Shape;52140;p30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1" name="Google Shape;52141;p30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2" name="Google Shape;52142;p30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3" name="Google Shape;52143;p30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4" name="Google Shape;52144;p30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5" name="Google Shape;52145;p30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6" name="Google Shape;52146;p30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7" name="Google Shape;52147;p30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8" name="Google Shape;52148;p30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9" name="Google Shape;52149;p30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0" name="Google Shape;52150;p30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1" name="Google Shape;52151;p30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2" name="Google Shape;52152;p30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3" name="Google Shape;52153;p30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4" name="Google Shape;52154;p30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5" name="Google Shape;52155;p30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6" name="Google Shape;52156;p30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7" name="Google Shape;52157;p30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8" name="Google Shape;52158;p30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9" name="Google Shape;52159;p30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0" name="Google Shape;52160;p30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1" name="Google Shape;52161;p30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2" name="Google Shape;52162;p30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3" name="Google Shape;52163;p30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4" name="Google Shape;52164;p30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5" name="Google Shape;52165;p30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6" name="Google Shape;52166;p30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7" name="Google Shape;52167;p30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8" name="Google Shape;52168;p30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9" name="Google Shape;52169;p30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0" name="Google Shape;52170;p30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1" name="Google Shape;52171;p30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2" name="Google Shape;52172;p30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3" name="Google Shape;52173;p30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4" name="Google Shape;52174;p30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5" name="Google Shape;52175;p30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6" name="Google Shape;52176;p30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7" name="Google Shape;52177;p30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8" name="Google Shape;52178;p30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9" name="Google Shape;52179;p30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0" name="Google Shape;52180;p30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1" name="Google Shape;52181;p30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2" name="Google Shape;52182;p30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3" name="Google Shape;52183;p30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4" name="Google Shape;52184;p30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5" name="Google Shape;52185;p30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6" name="Google Shape;52186;p30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7" name="Google Shape;52187;p30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8" name="Google Shape;52188;p30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9" name="Google Shape;52189;p30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0" name="Google Shape;52190;p30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1" name="Google Shape;52191;p30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2" name="Google Shape;52192;p30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3" name="Google Shape;52193;p30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4" name="Google Shape;52194;p30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5" name="Google Shape;52195;p30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6" name="Google Shape;52196;p30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7" name="Google Shape;52197;p30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8" name="Google Shape;52198;p30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9" name="Google Shape;52199;p30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0" name="Google Shape;52200;p30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1" name="Google Shape;52201;p30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2" name="Google Shape;52202;p30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3" name="Google Shape;52203;p30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4" name="Google Shape;52204;p30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5" name="Google Shape;52205;p30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6" name="Google Shape;52206;p30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7" name="Google Shape;52207;p30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8" name="Google Shape;52208;p30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9" name="Google Shape;52209;p30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0" name="Google Shape;52210;p30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1" name="Google Shape;52211;p30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2" name="Google Shape;52212;p30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3" name="Google Shape;52213;p30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4" name="Google Shape;52214;p30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5" name="Google Shape;52215;p30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6" name="Google Shape;52216;p30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7" name="Google Shape;52217;p30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8" name="Google Shape;52218;p30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9" name="Google Shape;52219;p30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0" name="Google Shape;52220;p30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1" name="Google Shape;52221;p30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2" name="Google Shape;52222;p30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3" name="Google Shape;52223;p30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4" name="Google Shape;52224;p30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5" name="Google Shape;52225;p30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6" name="Google Shape;52226;p30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7" name="Google Shape;52227;p30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8" name="Google Shape;52228;p30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9" name="Google Shape;52229;p30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0" name="Google Shape;52230;p30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1" name="Google Shape;52231;p30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2" name="Google Shape;52232;p30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3" name="Google Shape;52233;p30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4" name="Google Shape;52234;p30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5" name="Google Shape;52235;p30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6" name="Google Shape;52236;p30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7" name="Google Shape;52237;p30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8" name="Google Shape;52238;p30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9" name="Google Shape;52239;p30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0" name="Google Shape;52240;p30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1" name="Google Shape;52241;p30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2" name="Google Shape;52242;p30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3" name="Google Shape;52243;p30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4" name="Google Shape;52244;p30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5" name="Google Shape;52245;p30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6" name="Google Shape;52246;p30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7" name="Google Shape;52247;p30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8" name="Google Shape;52248;p30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9" name="Google Shape;52249;p30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0" name="Google Shape;52250;p30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1" name="Google Shape;52251;p30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2" name="Google Shape;52252;p30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3" name="Google Shape;52253;p30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4" name="Google Shape;52254;p30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5" name="Google Shape;52255;p30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6" name="Google Shape;52256;p30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7" name="Google Shape;52257;p30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8" name="Google Shape;52258;p30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9" name="Google Shape;52259;p30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0" name="Google Shape;52260;p30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1" name="Google Shape;52261;p30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2" name="Google Shape;52262;p30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3" name="Google Shape;52263;p30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4" name="Google Shape;52264;p30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5" name="Google Shape;52265;p30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6" name="Google Shape;52266;p30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7" name="Google Shape;52267;p30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8" name="Google Shape;52268;p30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9" name="Google Shape;52269;p30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0" name="Google Shape;52270;p30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1" name="Google Shape;52271;p30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2" name="Google Shape;52272;p30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3" name="Google Shape;52273;p30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4" name="Google Shape;52274;p30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5" name="Google Shape;52275;p30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6" name="Google Shape;52276;p30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7" name="Google Shape;52277;p30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8" name="Google Shape;52278;p30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9" name="Google Shape;52279;p30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0" name="Google Shape;52280;p30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1" name="Google Shape;52281;p30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2" name="Google Shape;52282;p30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3" name="Google Shape;52283;p30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4" name="Google Shape;52284;p30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5" name="Google Shape;52285;p30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6" name="Google Shape;52286;p30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7" name="Google Shape;52287;p30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8" name="Google Shape;52288;p30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9" name="Google Shape;52289;p30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0" name="Google Shape;52290;p30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1" name="Google Shape;52291;p30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2" name="Google Shape;52292;p30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3" name="Google Shape;52293;p30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4" name="Google Shape;52294;p30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5" name="Google Shape;52295;p30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6" name="Google Shape;52296;p30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7" name="Google Shape;52297;p30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8" name="Google Shape;52298;p30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9" name="Google Shape;52299;p30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0" name="Google Shape;52300;p30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1" name="Google Shape;52301;p30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2" name="Google Shape;52302;p30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3" name="Google Shape;52303;p30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4" name="Google Shape;52304;p30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5" name="Google Shape;52305;p30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6" name="Google Shape;52306;p30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7" name="Google Shape;52307;p30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8" name="Google Shape;52308;p30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9" name="Google Shape;52309;p30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0" name="Google Shape;52310;p30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1" name="Google Shape;52311;p30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2" name="Google Shape;52312;p30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3" name="Google Shape;52313;p30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4" name="Google Shape;52314;p30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5" name="Google Shape;52315;p30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6" name="Google Shape;52316;p30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7" name="Google Shape;52317;p30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8" name="Google Shape;52318;p30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9" name="Google Shape;52319;p30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0" name="Google Shape;52320;p30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1" name="Google Shape;52321;p30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2" name="Google Shape;52322;p30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3" name="Google Shape;52323;p30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4" name="Google Shape;52324;p30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5" name="Google Shape;52325;p30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6" name="Google Shape;52326;p30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7" name="Google Shape;52327;p30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8" name="Google Shape;52328;p30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9" name="Google Shape;52329;p30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0" name="Google Shape;52330;p30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1" name="Google Shape;52331;p30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2" name="Google Shape;52332;p30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3" name="Google Shape;52333;p30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4" name="Google Shape;52334;p30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5" name="Google Shape;52335;p30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6" name="Google Shape;52336;p30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7" name="Google Shape;52337;p30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8" name="Google Shape;52338;p30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9" name="Google Shape;52339;p30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0" name="Google Shape;52340;p30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1" name="Google Shape;52341;p30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2" name="Google Shape;52342;p30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3" name="Google Shape;52343;p30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4" name="Google Shape;52344;p30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5" name="Google Shape;52345;p30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6" name="Google Shape;52346;p30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7" name="Google Shape;52347;p30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8" name="Google Shape;52348;p30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9" name="Google Shape;52349;p30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0" name="Google Shape;52350;p30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1" name="Google Shape;52351;p30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2" name="Google Shape;52352;p30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3" name="Google Shape;52353;p30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4" name="Google Shape;52354;p30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5" name="Google Shape;52355;p30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6" name="Google Shape;52356;p30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7" name="Google Shape;52357;p30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8" name="Google Shape;52358;p30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9" name="Google Shape;52359;p30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0" name="Google Shape;52360;p30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1" name="Google Shape;52361;p30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2" name="Google Shape;52362;p30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3" name="Google Shape;52363;p30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4" name="Google Shape;52364;p30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5" name="Google Shape;52365;p30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6" name="Google Shape;52366;p30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7" name="Google Shape;52367;p30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8" name="Google Shape;52368;p30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9" name="Google Shape;52369;p30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0" name="Google Shape;52370;p30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1" name="Google Shape;52371;p30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2" name="Google Shape;52372;p30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3" name="Google Shape;52373;p30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4" name="Google Shape;52374;p30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5" name="Google Shape;52375;p30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6" name="Google Shape;52376;p30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7" name="Google Shape;52377;p30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8" name="Google Shape;52378;p30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9" name="Google Shape;52379;p30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0" name="Google Shape;52380;p30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1" name="Google Shape;52381;p30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2" name="Google Shape;52382;p30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3" name="Google Shape;52383;p30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4" name="Google Shape;52384;p30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5" name="Google Shape;52385;p30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6" name="Google Shape;52386;p30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7" name="Google Shape;52387;p30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8" name="Google Shape;52388;p30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9" name="Google Shape;52389;p30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0" name="Google Shape;52390;p30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1" name="Google Shape;52391;p30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2" name="Google Shape;52392;p30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3" name="Google Shape;52393;p30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4" name="Google Shape;52394;p30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5" name="Google Shape;52395;p30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6" name="Google Shape;52396;p30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7" name="Google Shape;52397;p30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8" name="Google Shape;52398;p30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9" name="Google Shape;52399;p30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0" name="Google Shape;52400;p30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1" name="Google Shape;52401;p30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2" name="Google Shape;52402;p30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3" name="Google Shape;52403;p30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4" name="Google Shape;52404;p30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5" name="Google Shape;52405;p30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6" name="Google Shape;52406;p30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7" name="Google Shape;52407;p30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8" name="Google Shape;52408;p30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9" name="Google Shape;52409;p30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0" name="Google Shape;52410;p30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1" name="Google Shape;52411;p30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2" name="Google Shape;52412;p30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3" name="Google Shape;52413;p30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4" name="Google Shape;52414;p30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5" name="Google Shape;52415;p30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6" name="Google Shape;52416;p30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7" name="Google Shape;52417;p30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8" name="Google Shape;52418;p30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9" name="Google Shape;52419;p30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0" name="Google Shape;52420;p30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1" name="Google Shape;52421;p30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2" name="Google Shape;52422;p30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3" name="Google Shape;52423;p30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4" name="Google Shape;52424;p30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5" name="Google Shape;52425;p30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6" name="Google Shape;52426;p30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7" name="Google Shape;52427;p30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8" name="Google Shape;52428;p30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9" name="Google Shape;52429;p30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0" name="Google Shape;52430;p30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1" name="Google Shape;52431;p30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2" name="Google Shape;52432;p30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3" name="Google Shape;52433;p30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4" name="Google Shape;52434;p30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5" name="Google Shape;52435;p30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6" name="Google Shape;52436;p30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7" name="Google Shape;52437;p30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8" name="Google Shape;52438;p30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9" name="Google Shape;52439;p30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0" name="Google Shape;52440;p30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1" name="Google Shape;52441;p30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2" name="Google Shape;52442;p30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3" name="Google Shape;52443;p30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4" name="Google Shape;52444;p30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5" name="Google Shape;52445;p30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6" name="Google Shape;52446;p30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7" name="Google Shape;52447;p30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8" name="Google Shape;52448;p30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9" name="Google Shape;52449;p30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0" name="Google Shape;52450;p30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1" name="Google Shape;52451;p30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2" name="Google Shape;52452;p30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3" name="Google Shape;52453;p30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4" name="Google Shape;52454;p30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5" name="Google Shape;52455;p30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6" name="Google Shape;52456;p30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7" name="Google Shape;52457;p30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8" name="Google Shape;52458;p30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9" name="Google Shape;52459;p30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0" name="Google Shape;52460;p30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1" name="Google Shape;52461;p30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2" name="Google Shape;52462;p30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3" name="Google Shape;52463;p30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4" name="Google Shape;52464;p30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5" name="Google Shape;52465;p30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6" name="Google Shape;52466;p30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7" name="Google Shape;52467;p30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8" name="Google Shape;52468;p30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9" name="Google Shape;52469;p30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0" name="Google Shape;52470;p30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1" name="Google Shape;52471;p30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2" name="Google Shape;52472;p30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3" name="Google Shape;52473;p30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4" name="Google Shape;52474;p30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5" name="Google Shape;52475;p30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6" name="Google Shape;52476;p30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7" name="Google Shape;52477;p30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8" name="Google Shape;52478;p30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9" name="Google Shape;52479;p30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0" name="Google Shape;52480;p30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1" name="Google Shape;52481;p30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2" name="Google Shape;52482;p30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3" name="Google Shape;52483;p30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4" name="Google Shape;52484;p30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5" name="Google Shape;52485;p30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6" name="Google Shape;52486;p30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7" name="Google Shape;52487;p30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8" name="Google Shape;52488;p30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9" name="Google Shape;52489;p30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0" name="Google Shape;52490;p30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1" name="Google Shape;52491;p30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2" name="Google Shape;52492;p30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3" name="Google Shape;52493;p30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4" name="Google Shape;52494;p30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5" name="Google Shape;52495;p30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6" name="Google Shape;52496;p30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7" name="Google Shape;52497;p30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8" name="Google Shape;52498;p30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9" name="Google Shape;52499;p30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0" name="Google Shape;52500;p30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1" name="Google Shape;52501;p30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2" name="Google Shape;52502;p30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3" name="Google Shape;52503;p30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4" name="Google Shape;52504;p30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5" name="Google Shape;52505;p30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6" name="Google Shape;52506;p30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7" name="Google Shape;52507;p30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8" name="Google Shape;52508;p30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9" name="Google Shape;52509;p30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0" name="Google Shape;52510;p30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1" name="Google Shape;52511;p30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2" name="Google Shape;52512;p30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3" name="Google Shape;52513;p30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4" name="Google Shape;52514;p30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5" name="Google Shape;52515;p30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6" name="Google Shape;52516;p30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7" name="Google Shape;52517;p30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8" name="Google Shape;52518;p30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9" name="Google Shape;52519;p30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0" name="Google Shape;52520;p30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1" name="Google Shape;52521;p30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2" name="Google Shape;52522;p30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3" name="Google Shape;52523;p30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4" name="Google Shape;52524;p30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5" name="Google Shape;52525;p30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6" name="Google Shape;52526;p30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7" name="Google Shape;52527;p30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8" name="Google Shape;52528;p30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9" name="Google Shape;52529;p30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0" name="Google Shape;52530;p30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1" name="Google Shape;52531;p30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2" name="Google Shape;52532;p30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3" name="Google Shape;52533;p30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4" name="Google Shape;52534;p30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5" name="Google Shape;52535;p30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6" name="Google Shape;52536;p30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7" name="Google Shape;52537;p30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8" name="Google Shape;52538;p30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9" name="Google Shape;52539;p30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0" name="Google Shape;52540;p30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1" name="Google Shape;52541;p30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2" name="Google Shape;52542;p30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3" name="Google Shape;52543;p30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4" name="Google Shape;52544;p30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5" name="Google Shape;52545;p30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6" name="Google Shape;52546;p30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7" name="Google Shape;52547;p30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8" name="Google Shape;52548;p30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9" name="Google Shape;52549;p30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0" name="Google Shape;52550;p30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1" name="Google Shape;52551;p30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2" name="Google Shape;52552;p30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3" name="Google Shape;52553;p30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4" name="Google Shape;52554;p30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5" name="Google Shape;52555;p30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6" name="Google Shape;52556;p30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7" name="Google Shape;52557;p30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8" name="Google Shape;52558;p30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9" name="Google Shape;52559;p30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0" name="Google Shape;52560;p30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1" name="Google Shape;52561;p30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2" name="Google Shape;52562;p30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3" name="Google Shape;52563;p30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4" name="Google Shape;52564;p30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5" name="Google Shape;52565;p30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6" name="Google Shape;52566;p30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7" name="Google Shape;52567;p30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8" name="Google Shape;52568;p30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9" name="Google Shape;52569;p30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0" name="Google Shape;52570;p30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1" name="Google Shape;52571;p30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2" name="Google Shape;52572;p30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3" name="Google Shape;52573;p30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4" name="Google Shape;52574;p30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5" name="Google Shape;52575;p30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6" name="Google Shape;52576;p30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7" name="Google Shape;52577;p30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8" name="Google Shape;52578;p30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9" name="Google Shape;52579;p30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0" name="Google Shape;52580;p30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1" name="Google Shape;52581;p30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2" name="Google Shape;52582;p30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3" name="Google Shape;52583;p30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4" name="Google Shape;52584;p30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5" name="Google Shape;52585;p30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6" name="Google Shape;52586;p30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7" name="Google Shape;52587;p30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8" name="Google Shape;52588;p30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9" name="Google Shape;52589;p30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0" name="Google Shape;52590;p30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1" name="Google Shape;52591;p30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2" name="Google Shape;52592;p30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3" name="Google Shape;52593;p30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4" name="Google Shape;52594;p30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5" name="Google Shape;52595;p30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6" name="Google Shape;52596;p30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7" name="Google Shape;52597;p30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8" name="Google Shape;52598;p30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9" name="Google Shape;52599;p30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0" name="Google Shape;52600;p30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1" name="Google Shape;52601;p30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2" name="Google Shape;52602;p30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3" name="Google Shape;52603;p30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4" name="Google Shape;52604;p30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5" name="Google Shape;52605;p30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6" name="Google Shape;52606;p30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7" name="Google Shape;52607;p30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8" name="Google Shape;52608;p30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9" name="Google Shape;52609;p30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0" name="Google Shape;52610;p30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1" name="Google Shape;52611;p30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2" name="Google Shape;52612;p30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3" name="Google Shape;52613;p30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4" name="Google Shape;52614;p30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5" name="Google Shape;52615;p30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6" name="Google Shape;52616;p30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7" name="Google Shape;52617;p30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8" name="Google Shape;52618;p30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9" name="Google Shape;52619;p30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0" name="Google Shape;52620;p30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1" name="Google Shape;52621;p30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2" name="Google Shape;52622;p30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3" name="Google Shape;52623;p30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4" name="Google Shape;52624;p30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5" name="Google Shape;52625;p30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6" name="Google Shape;52626;p30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7" name="Google Shape;52627;p30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8" name="Google Shape;52628;p30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9" name="Google Shape;52629;p30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0" name="Google Shape;52630;p30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1" name="Google Shape;52631;p30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2" name="Google Shape;52632;p30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3" name="Google Shape;52633;p30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4" name="Google Shape;52634;p30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5" name="Google Shape;52635;p30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6" name="Google Shape;52636;p30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7" name="Google Shape;52637;p30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8" name="Google Shape;52638;p30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9" name="Google Shape;52639;p30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0" name="Google Shape;52640;p30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1" name="Google Shape;52641;p30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2" name="Google Shape;52642;p30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3" name="Google Shape;52643;p30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4" name="Google Shape;52644;p30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5" name="Google Shape;52645;p30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6" name="Google Shape;52646;p30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7" name="Google Shape;52647;p30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8" name="Google Shape;52648;p30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9" name="Google Shape;52649;p30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0" name="Google Shape;52650;p30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1" name="Google Shape;52651;p30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2" name="Google Shape;52652;p30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3" name="Google Shape;52653;p30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4" name="Google Shape;52654;p30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5" name="Google Shape;52655;p30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6" name="Google Shape;52656;p30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7" name="Google Shape;52657;p30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8" name="Google Shape;52658;p30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9" name="Google Shape;52659;p30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0" name="Google Shape;52660;p30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1" name="Google Shape;52661;p30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2" name="Google Shape;52662;p30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3" name="Google Shape;52663;p30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4" name="Google Shape;52664;p30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5" name="Google Shape;52665;p30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6" name="Google Shape;52666;p30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7" name="Google Shape;52667;p30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8" name="Google Shape;52668;p30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9" name="Google Shape;52669;p30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0" name="Google Shape;52670;p30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1" name="Google Shape;52671;p30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2" name="Google Shape;52672;p30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3" name="Google Shape;52673;p30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4" name="Google Shape;52674;p30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5" name="Google Shape;52675;p30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6" name="Google Shape;52676;p30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7" name="Google Shape;52677;p30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8" name="Google Shape;52678;p30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9" name="Google Shape;52679;p30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0" name="Google Shape;52680;p30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1" name="Google Shape;52681;p30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2" name="Google Shape;52682;p30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3" name="Google Shape;52683;p30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4" name="Google Shape;52684;p30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5" name="Google Shape;52685;p30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6" name="Google Shape;52686;p30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7" name="Google Shape;52687;p30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8" name="Google Shape;52688;p30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9" name="Google Shape;52689;p30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0" name="Google Shape;52690;p30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1" name="Google Shape;52691;p30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2" name="Google Shape;52692;p30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3" name="Google Shape;52693;p30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4" name="Google Shape;52694;p30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5" name="Google Shape;52695;p30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6" name="Google Shape;52696;p30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7" name="Google Shape;52697;p30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8" name="Google Shape;52698;p30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9" name="Google Shape;52699;p30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0" name="Google Shape;52700;p30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1" name="Google Shape;52701;p30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2" name="Google Shape;52702;p30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3" name="Google Shape;52703;p30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4" name="Google Shape;52704;p30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5" name="Google Shape;52705;p30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6" name="Google Shape;52706;p30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7" name="Google Shape;52707;p30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8" name="Google Shape;52708;p30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9" name="Google Shape;52709;p30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0" name="Google Shape;52710;p30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1" name="Google Shape;52711;p30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2" name="Google Shape;52712;p30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3" name="Google Shape;52713;p30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4" name="Google Shape;52714;p30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5" name="Google Shape;52715;p30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6" name="Google Shape;52716;p30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7" name="Google Shape;52717;p30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8" name="Google Shape;52718;p30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9" name="Google Shape;52719;p30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0" name="Google Shape;52720;p30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1" name="Google Shape;52721;p30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2" name="Google Shape;52722;p30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3" name="Google Shape;52723;p30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4" name="Google Shape;52724;p30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5" name="Google Shape;52725;p30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6" name="Google Shape;52726;p30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7" name="Google Shape;52727;p30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8" name="Google Shape;52728;p30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9" name="Google Shape;52729;p30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0" name="Google Shape;52730;p30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1" name="Google Shape;52731;p30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2" name="Google Shape;52732;p30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3" name="Google Shape;52733;p30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4" name="Google Shape;52734;p30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5" name="Google Shape;52735;p30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6" name="Google Shape;52736;p30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7" name="Google Shape;52737;p30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8" name="Google Shape;52738;p30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9" name="Google Shape;52739;p30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0" name="Google Shape;52740;p30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1" name="Google Shape;52741;p30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2" name="Google Shape;52742;p30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3" name="Google Shape;52743;p30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4" name="Google Shape;52744;p30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5" name="Google Shape;52745;p30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6" name="Google Shape;52746;p30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7" name="Google Shape;52747;p30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8" name="Google Shape;52748;p30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9" name="Google Shape;52749;p30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0" name="Google Shape;52750;p30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1" name="Google Shape;52751;p30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2" name="Google Shape;52752;p30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3" name="Google Shape;52753;p30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4" name="Google Shape;52754;p30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5" name="Google Shape;52755;p30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6" name="Google Shape;52756;p30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7" name="Google Shape;52757;p30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8" name="Google Shape;52758;p30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9" name="Google Shape;52759;p30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0" name="Google Shape;52760;p30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1" name="Google Shape;52761;p30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2" name="Google Shape;52762;p30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3" name="Google Shape;52763;p30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4" name="Google Shape;52764;p30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5" name="Google Shape;52765;p30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6" name="Google Shape;52766;p30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7" name="Google Shape;52767;p30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8" name="Google Shape;52768;p30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9" name="Google Shape;52769;p30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0" name="Google Shape;52770;p30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1" name="Google Shape;52771;p30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2" name="Google Shape;52772;p30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3" name="Google Shape;52773;p30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4" name="Google Shape;52774;p30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5" name="Google Shape;52775;p30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6" name="Google Shape;52776;p30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7" name="Google Shape;52777;p30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8" name="Google Shape;52778;p30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9" name="Google Shape;52779;p30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0" name="Google Shape;52780;p30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1" name="Google Shape;52781;p30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2" name="Google Shape;52782;p30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3" name="Google Shape;52783;p30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4" name="Google Shape;52784;p30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5" name="Google Shape;52785;p30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6" name="Google Shape;52786;p30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7" name="Google Shape;52787;p30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8" name="Google Shape;52788;p30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9" name="Google Shape;52789;p30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0" name="Google Shape;52790;p30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1" name="Google Shape;52791;p30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2" name="Google Shape;52792;p30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3" name="Google Shape;52793;p30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4" name="Google Shape;52794;p30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5" name="Google Shape;52795;p30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6" name="Google Shape;52796;p30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7" name="Google Shape;52797;p30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8" name="Google Shape;52798;p30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9" name="Google Shape;52799;p30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0" name="Google Shape;52800;p30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1" name="Google Shape;52801;p30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2" name="Google Shape;52802;p30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3" name="Google Shape;52803;p30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4" name="Google Shape;52804;p30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5" name="Google Shape;52805;p30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6" name="Google Shape;52806;p30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7" name="Google Shape;52807;p30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8" name="Google Shape;52808;p30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9" name="Google Shape;52809;p30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0" name="Google Shape;52810;p30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1" name="Google Shape;52811;p30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2" name="Google Shape;52812;p30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3" name="Google Shape;52813;p30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4" name="Google Shape;52814;p30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5" name="Google Shape;52815;p30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6" name="Google Shape;52816;p30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7" name="Google Shape;52817;p30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8" name="Google Shape;52818;p30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9" name="Google Shape;52819;p30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0" name="Google Shape;52820;p30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1" name="Google Shape;52821;p30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2" name="Google Shape;52822;p30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3" name="Google Shape;52823;p30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4" name="Google Shape;52824;p30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5" name="Google Shape;52825;p30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6" name="Google Shape;52826;p30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7" name="Google Shape;52827;p30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8" name="Google Shape;52828;p30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9" name="Google Shape;52829;p30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0" name="Google Shape;52830;p30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1" name="Google Shape;52831;p30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2" name="Google Shape;52832;p30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3" name="Google Shape;52833;p30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4" name="Google Shape;52834;p30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5" name="Google Shape;52835;p30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6" name="Google Shape;52836;p30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7" name="Google Shape;52837;p30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8" name="Google Shape;52838;p30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9" name="Google Shape;52839;p30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0" name="Google Shape;52840;p30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1" name="Google Shape;52841;p30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2" name="Google Shape;52842;p30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3" name="Google Shape;52843;p30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4" name="Google Shape;52844;p30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5" name="Google Shape;52845;p30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6" name="Google Shape;52846;p30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7" name="Google Shape;52847;p30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8" name="Google Shape;52848;p30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9" name="Google Shape;52849;p30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0" name="Google Shape;52850;p30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1" name="Google Shape;52851;p30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2" name="Google Shape;52852;p30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3" name="Google Shape;52853;p30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4" name="Google Shape;52854;p30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5" name="Google Shape;52855;p30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6" name="Google Shape;52856;p30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7" name="Google Shape;52857;p30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8" name="Google Shape;52858;p30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9" name="Google Shape;52859;p30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0" name="Google Shape;52860;p30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1" name="Google Shape;52861;p30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2" name="Google Shape;52862;p30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3" name="Google Shape;52863;p30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4" name="Google Shape;52864;p30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5" name="Google Shape;52865;p30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6" name="Google Shape;52866;p30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7" name="Google Shape;52867;p30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8" name="Google Shape;52868;p30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9" name="Google Shape;52869;p30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0" name="Google Shape;52870;p30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1" name="Google Shape;52871;p30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2" name="Google Shape;52872;p30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3" name="Google Shape;52873;p30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4" name="Google Shape;52874;p30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5" name="Google Shape;52875;p30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6" name="Google Shape;52876;p30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7" name="Google Shape;52877;p30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8" name="Google Shape;52878;p30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9" name="Google Shape;52879;p30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0" name="Google Shape;52880;p30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1" name="Google Shape;52881;p30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2" name="Google Shape;52882;p30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3" name="Google Shape;52883;p30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4" name="Google Shape;52884;p30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5" name="Google Shape;52885;p30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6" name="Google Shape;52886;p30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7" name="Google Shape;52887;p30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8" name="Google Shape;52888;p30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9" name="Google Shape;52889;p30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0" name="Google Shape;52890;p30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1" name="Google Shape;52891;p30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2" name="Google Shape;52892;p30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3" name="Google Shape;52893;p30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4" name="Google Shape;52894;p30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5" name="Google Shape;52895;p30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6" name="Google Shape;52896;p30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7" name="Google Shape;52897;p30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8" name="Google Shape;52898;p30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9" name="Google Shape;52899;p30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0" name="Google Shape;52900;p30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1" name="Google Shape;52901;p30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2" name="Google Shape;52902;p30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3" name="Google Shape;52903;p30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4" name="Google Shape;52904;p30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5" name="Google Shape;52905;p30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6" name="Google Shape;52906;p30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7" name="Google Shape;52907;p30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8" name="Google Shape;52908;p30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9" name="Google Shape;52909;p30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0" name="Google Shape;52910;p30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1" name="Google Shape;52911;p30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2" name="Google Shape;52912;p30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3" name="Google Shape;52913;p30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4" name="Google Shape;52914;p30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5" name="Google Shape;52915;p30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6" name="Google Shape;52916;p30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7" name="Google Shape;52917;p30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8" name="Google Shape;52918;p30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9" name="Google Shape;52919;p30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0" name="Google Shape;52920;p30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1" name="Google Shape;52921;p30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2" name="Google Shape;52922;p30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3" name="Google Shape;52923;p30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4" name="Google Shape;52924;p30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5" name="Google Shape;52925;p30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6" name="Google Shape;52926;p30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7" name="Google Shape;52927;p30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8" name="Google Shape;52928;p30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9" name="Google Shape;52929;p30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0" name="Google Shape;52930;p30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1" name="Google Shape;52931;p30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2" name="Google Shape;52932;p30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3" name="Google Shape;52933;p30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4" name="Google Shape;52934;p30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5" name="Google Shape;52935;p30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6" name="Google Shape;52936;p30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7" name="Google Shape;52937;p30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8" name="Google Shape;52938;p30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9" name="Google Shape;52939;p30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0" name="Google Shape;52940;p30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1" name="Google Shape;52941;p30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2" name="Google Shape;52942;p30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3" name="Google Shape;52943;p30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4" name="Google Shape;52944;p30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5" name="Google Shape;52945;p30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6" name="Google Shape;52946;p30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7" name="Google Shape;52947;p30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8" name="Google Shape;52948;p30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9" name="Google Shape;52949;p30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0" name="Google Shape;52950;p30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1" name="Google Shape;52951;p30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2" name="Google Shape;52952;p30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3" name="Google Shape;52953;p30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4" name="Google Shape;52954;p30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5" name="Google Shape;52955;p30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6" name="Google Shape;52956;p30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7" name="Google Shape;52957;p30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8" name="Google Shape;52958;p30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9" name="Google Shape;52959;p30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0" name="Google Shape;52960;p30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1" name="Google Shape;52961;p30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2" name="Google Shape;52962;p30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3" name="Google Shape;52963;p30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4" name="Google Shape;52964;p30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5" name="Google Shape;52965;p30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6" name="Google Shape;52966;p30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7" name="Google Shape;52967;p30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8" name="Google Shape;52968;p30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9" name="Google Shape;52969;p30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0" name="Google Shape;52970;p30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1" name="Google Shape;52971;p30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2" name="Google Shape;52972;p30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3" name="Google Shape;52973;p30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4" name="Google Shape;52974;p30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5" name="Google Shape;52975;p30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6" name="Google Shape;52976;p30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7" name="Google Shape;52977;p30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8" name="Google Shape;52978;p30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9" name="Google Shape;52979;p30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0" name="Google Shape;52980;p30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1" name="Google Shape;52981;p30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2" name="Google Shape;52982;p30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3" name="Google Shape;52983;p30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4" name="Google Shape;52984;p30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5" name="Google Shape;52985;p30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6" name="Google Shape;52986;p30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7" name="Google Shape;52987;p30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8" name="Google Shape;52988;p30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9" name="Google Shape;52989;p30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0" name="Google Shape;52990;p30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1" name="Google Shape;52991;p30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2" name="Google Shape;52992;p30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3" name="Google Shape;52993;p30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4" name="Google Shape;52994;p30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5" name="Google Shape;52995;p30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6" name="Google Shape;52996;p30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7" name="Google Shape;52997;p30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8" name="Google Shape;52998;p30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9" name="Google Shape;52999;p30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0" name="Google Shape;53000;p30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1" name="Google Shape;53001;p30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2" name="Google Shape;53002;p30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3" name="Google Shape;53003;p30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4" name="Google Shape;53004;p30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5" name="Google Shape;53005;p30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6" name="Google Shape;53006;p30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7" name="Google Shape;53007;p30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8" name="Google Shape;53008;p30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9" name="Google Shape;53009;p30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0" name="Google Shape;53010;p30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1" name="Google Shape;53011;p30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2" name="Google Shape;53012;p30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3" name="Google Shape;53013;p30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4" name="Google Shape;53014;p30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5" name="Google Shape;53015;p30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6" name="Google Shape;53016;p30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7" name="Google Shape;53017;p30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8" name="Google Shape;53018;p30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9" name="Google Shape;53019;p30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0" name="Google Shape;53020;p30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1" name="Google Shape;53021;p30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2" name="Google Shape;53022;p30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3" name="Google Shape;53023;p30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4" name="Google Shape;53024;p30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5" name="Google Shape;53025;p30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6" name="Google Shape;53026;p30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7" name="Google Shape;53027;p30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8" name="Google Shape;53028;p30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9" name="Google Shape;53029;p30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0" name="Google Shape;53030;p30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1" name="Google Shape;53031;p30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2" name="Google Shape;53032;p30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3" name="Google Shape;53033;p30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4" name="Google Shape;53034;p30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5" name="Google Shape;53035;p30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6" name="Google Shape;53036;p30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7" name="Google Shape;53037;p30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8" name="Google Shape;53038;p30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9" name="Google Shape;53039;p30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0" name="Google Shape;53040;p30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1" name="Google Shape;53041;p30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2" name="Google Shape;53042;p30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3" name="Google Shape;53043;p30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4" name="Google Shape;53044;p30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5" name="Google Shape;53045;p30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6" name="Google Shape;53046;p30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7" name="Google Shape;53047;p30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8" name="Google Shape;53048;p30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9" name="Google Shape;53049;p30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0" name="Google Shape;53050;p30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1" name="Google Shape;53051;p30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2" name="Google Shape;53052;p30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3" name="Google Shape;53053;p30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4" name="Google Shape;53054;p30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5" name="Google Shape;53055;p30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6" name="Google Shape;53056;p30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7" name="Google Shape;53057;p30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8" name="Google Shape;53058;p30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9" name="Google Shape;53059;p30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0" name="Google Shape;53060;p30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1" name="Google Shape;53061;p30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2" name="Google Shape;53062;p30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3" name="Google Shape;53063;p30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4" name="Google Shape;53064;p30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5" name="Google Shape;53065;p30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6" name="Google Shape;53066;p30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7" name="Google Shape;53067;p30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8" name="Google Shape;53068;p30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9" name="Google Shape;53069;p30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0" name="Google Shape;53070;p30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1" name="Google Shape;53071;p30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2" name="Google Shape;53072;p30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3" name="Google Shape;53073;p30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4" name="Google Shape;53074;p30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5" name="Google Shape;53075;p30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6" name="Google Shape;53076;p30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7" name="Google Shape;53077;p30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8" name="Google Shape;53078;p30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9" name="Google Shape;53079;p30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0" name="Google Shape;53080;p30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1" name="Google Shape;53081;p30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2" name="Google Shape;53082;p30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3" name="Google Shape;53083;p30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4" name="Google Shape;53084;p30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5" name="Google Shape;53085;p30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6" name="Google Shape;53086;p30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7" name="Google Shape;53087;p30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8" name="Google Shape;53088;p30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9" name="Google Shape;53089;p30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0" name="Google Shape;53090;p30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1" name="Google Shape;53091;p30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2" name="Google Shape;53092;p30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3" name="Google Shape;53093;p30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4" name="Google Shape;53094;p30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5" name="Google Shape;53095;p30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6" name="Google Shape;53096;p30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7" name="Google Shape;53097;p30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8" name="Google Shape;53098;p30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9" name="Google Shape;53099;p30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0" name="Google Shape;53100;p30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1" name="Google Shape;53101;p30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2" name="Google Shape;53102;p30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3" name="Google Shape;53103;p30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4" name="Google Shape;53104;p30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5" name="Google Shape;53105;p30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6" name="Google Shape;53106;p30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7" name="Google Shape;53107;p30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8" name="Google Shape;53108;p30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9" name="Google Shape;53109;p30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0" name="Google Shape;53110;p30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1" name="Google Shape;53111;p30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2" name="Google Shape;53112;p30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3" name="Google Shape;53113;p30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4" name="Google Shape;53114;p30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5" name="Google Shape;53115;p30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6" name="Google Shape;53116;p30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7" name="Google Shape;53117;p30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8" name="Google Shape;53118;p30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9" name="Google Shape;53119;p30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0" name="Google Shape;53120;p30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1" name="Google Shape;53121;p30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2" name="Google Shape;53122;p30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3" name="Google Shape;53123;p30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4" name="Google Shape;53124;p30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5" name="Google Shape;53125;p30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6" name="Google Shape;53126;p30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7" name="Google Shape;53127;p30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8" name="Google Shape;53128;p30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9" name="Google Shape;53129;p30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0" name="Google Shape;53130;p30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1" name="Google Shape;53131;p30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2" name="Google Shape;53132;p30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3" name="Google Shape;53133;p30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4" name="Google Shape;53134;p30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5" name="Google Shape;53135;p30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6" name="Google Shape;53136;p30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7" name="Google Shape;53137;p30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8" name="Google Shape;53138;p30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9" name="Google Shape;53139;p30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0" name="Google Shape;53140;p30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1" name="Google Shape;53141;p30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2" name="Google Shape;53142;p30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3" name="Google Shape;53143;p30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4" name="Google Shape;53144;p30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5" name="Google Shape;53145;p30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6" name="Google Shape;53146;p30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7" name="Google Shape;53147;p30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8" name="Google Shape;53148;p30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9" name="Google Shape;53149;p30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0" name="Google Shape;53150;p30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1" name="Google Shape;53151;p30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2" name="Google Shape;53152;p30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3" name="Google Shape;53153;p30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4" name="Google Shape;53154;p30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5" name="Google Shape;53155;p30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6" name="Google Shape;53156;p30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7" name="Google Shape;53157;p30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8" name="Google Shape;53158;p30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9" name="Google Shape;53159;p30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0" name="Google Shape;53160;p30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1" name="Google Shape;53161;p30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2" name="Google Shape;53162;p30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3" name="Google Shape;53163;p30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4" name="Google Shape;53164;p30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5" name="Google Shape;53165;p30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6" name="Google Shape;53166;p30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7" name="Google Shape;53167;p30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8" name="Google Shape;53168;p30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9" name="Google Shape;53169;p30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0" name="Google Shape;53170;p30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1" name="Google Shape;53171;p30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2" name="Google Shape;53172;p30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3" name="Google Shape;53173;p30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4" name="Google Shape;53174;p30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5" name="Google Shape;53175;p30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6" name="Google Shape;53176;p30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7" name="Google Shape;53177;p30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8" name="Google Shape;53178;p30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9" name="Google Shape;53179;p30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0" name="Google Shape;53180;p30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1" name="Google Shape;53181;p30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2" name="Google Shape;53182;p30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3" name="Google Shape;53183;p30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4" name="Google Shape;53184;p30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5" name="Google Shape;53185;p30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6" name="Google Shape;53186;p30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7" name="Google Shape;53187;p30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8" name="Google Shape;53188;p30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9" name="Google Shape;53189;p30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0" name="Google Shape;53190;p30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1" name="Google Shape;53191;p30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2" name="Google Shape;53192;p30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3" name="Google Shape;53193;p30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4" name="Google Shape;53194;p30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5" name="Google Shape;53195;p30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6" name="Google Shape;53196;p30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7" name="Google Shape;53197;p30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8" name="Google Shape;53198;p30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9" name="Google Shape;53199;p30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0" name="Google Shape;53200;p30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1" name="Google Shape;53201;p30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2" name="Google Shape;53202;p30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3" name="Google Shape;53203;p30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4" name="Google Shape;53204;p30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5" name="Google Shape;53205;p30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6" name="Google Shape;53206;p30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7" name="Google Shape;53207;p30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8" name="Google Shape;53208;p30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9" name="Google Shape;53209;p30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0" name="Google Shape;53210;p30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1" name="Google Shape;53211;p30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2" name="Google Shape;53212;p30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3" name="Google Shape;53213;p30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4" name="Google Shape;53214;p30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5" name="Google Shape;53215;p30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6" name="Google Shape;53216;p30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7" name="Google Shape;53217;p30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8" name="Google Shape;53218;p30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9" name="Google Shape;53219;p30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0" name="Google Shape;53220;p30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1" name="Google Shape;53221;p30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2" name="Google Shape;53222;p30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3" name="Google Shape;53223;p30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4" name="Google Shape;53224;p30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5" name="Google Shape;53225;p30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6" name="Google Shape;53226;p30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7" name="Google Shape;53227;p30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8" name="Google Shape;53228;p30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9" name="Google Shape;53229;p30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0" name="Google Shape;53230;p30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1" name="Google Shape;53231;p30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2" name="Google Shape;53232;p30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3" name="Google Shape;53233;p30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4" name="Google Shape;53234;p30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5" name="Google Shape;53235;p30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6" name="Google Shape;53236;p30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7" name="Google Shape;53237;p30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8" name="Google Shape;53238;p30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9" name="Google Shape;53239;p30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0" name="Google Shape;53240;p30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1" name="Google Shape;53241;p30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2" name="Google Shape;53242;p30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3" name="Google Shape;53243;p30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4" name="Google Shape;53244;p30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5" name="Google Shape;53245;p30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6" name="Google Shape;53246;p30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7" name="Google Shape;53247;p30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8" name="Google Shape;53248;p30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9" name="Google Shape;53249;p30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0" name="Google Shape;53250;p30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1" name="Google Shape;53251;p30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2" name="Google Shape;53252;p30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3" name="Google Shape;53253;p30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4" name="Google Shape;53254;p30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5" name="Google Shape;53255;p30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6" name="Google Shape;53256;p30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7" name="Google Shape;53257;p30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8" name="Google Shape;53258;p30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9" name="Google Shape;53259;p30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0" name="Google Shape;53260;p30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1" name="Google Shape;53261;p30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2" name="Google Shape;53262;p30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3" name="Google Shape;53263;p30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4" name="Google Shape;53264;p30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5" name="Google Shape;53265;p30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6" name="Google Shape;53266;p30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7" name="Google Shape;53267;p30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8" name="Google Shape;53268;p30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9" name="Google Shape;53269;p30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0" name="Google Shape;53270;p30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1" name="Google Shape;53271;p30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2" name="Google Shape;53272;p30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3" name="Google Shape;53273;p30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4" name="Google Shape;53274;p30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5" name="Google Shape;53275;p30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6" name="Google Shape;53276;p30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7" name="Google Shape;53277;p30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8" name="Google Shape;53278;p30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9" name="Google Shape;53279;p30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0" name="Google Shape;53280;p30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1" name="Google Shape;53281;p30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2" name="Google Shape;53282;p30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3" name="Google Shape;53283;p30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4" name="Google Shape;53284;p30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5" name="Google Shape;53285;p30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6" name="Google Shape;53286;p30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7" name="Google Shape;53287;p30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8" name="Google Shape;53288;p30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9" name="Google Shape;53289;p30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0" name="Google Shape;53290;p30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1" name="Google Shape;53291;p30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2" name="Google Shape;53292;p30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3" name="Google Shape;53293;p30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4" name="Google Shape;53294;p30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5" name="Google Shape;53295;p30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6" name="Google Shape;53296;p30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7" name="Google Shape;53297;p30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8" name="Google Shape;53298;p30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9" name="Google Shape;53299;p30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0" name="Google Shape;53300;p30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1" name="Google Shape;53301;p30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2" name="Google Shape;53302;p30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3" name="Google Shape;53303;p30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4" name="Google Shape;53304;p30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5" name="Google Shape;53305;p30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6" name="Google Shape;53306;p30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7" name="Google Shape;53307;p30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8" name="Google Shape;53308;p30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9" name="Google Shape;53309;p30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0" name="Google Shape;53310;p30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1" name="Google Shape;53311;p30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2" name="Google Shape;53312;p30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3" name="Google Shape;53313;p30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4" name="Google Shape;53314;p30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5" name="Google Shape;53315;p30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6" name="Google Shape;53316;p30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7" name="Google Shape;53317;p30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8" name="Google Shape;53318;p30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9" name="Google Shape;53319;p30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0" name="Google Shape;53320;p30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1" name="Google Shape;53321;p30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2" name="Google Shape;53322;p30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3" name="Google Shape;53323;p30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4" name="Google Shape;53324;p30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5" name="Google Shape;53325;p30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6" name="Google Shape;53326;p30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7" name="Google Shape;53327;p30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8" name="Google Shape;53328;p30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9" name="Google Shape;53329;p30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0" name="Google Shape;53330;p30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1" name="Google Shape;53331;p30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2" name="Google Shape;53332;p30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3" name="Google Shape;53333;p30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4" name="Google Shape;53334;p30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5" name="Google Shape;53335;p30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6" name="Google Shape;53336;p30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7" name="Google Shape;53337;p30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8" name="Google Shape;53338;p30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9" name="Google Shape;53339;p30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0" name="Google Shape;53340;p30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1" name="Google Shape;53341;p30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2" name="Google Shape;53342;p30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3" name="Google Shape;53343;p30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4" name="Google Shape;53344;p30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5" name="Google Shape;53345;p30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6" name="Google Shape;53346;p30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7" name="Google Shape;53347;p30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8" name="Google Shape;53348;p30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9" name="Google Shape;53349;p30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0" name="Google Shape;53350;p30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1" name="Google Shape;53351;p30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2" name="Google Shape;53352;p30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3" name="Google Shape;53353;p30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4" name="Google Shape;53354;p30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5" name="Google Shape;53355;p30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6" name="Google Shape;53356;p30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7" name="Google Shape;53357;p30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8" name="Google Shape;53358;p30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9" name="Google Shape;53359;p30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0" name="Google Shape;53360;p30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1" name="Google Shape;53361;p30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2" name="Google Shape;53362;p30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3" name="Google Shape;53363;p30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4" name="Google Shape;53364;p30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5" name="Google Shape;53365;p30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6" name="Google Shape;53366;p30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7" name="Google Shape;53367;p30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8" name="Google Shape;53368;p30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9" name="Google Shape;53369;p30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0" name="Google Shape;53370;p30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1" name="Google Shape;53371;p30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2" name="Google Shape;53372;p30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3" name="Google Shape;53373;p30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4" name="Google Shape;53374;p30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5" name="Google Shape;53375;p30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6" name="Google Shape;53376;p30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7" name="Google Shape;53377;p30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8" name="Google Shape;53378;p30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9" name="Google Shape;53379;p30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0" name="Google Shape;53380;p30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1" name="Google Shape;53381;p30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2" name="Google Shape;53382;p30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3" name="Google Shape;53383;p30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4" name="Google Shape;53384;p30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5" name="Google Shape;53385;p30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6" name="Google Shape;53386;p30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7" name="Google Shape;53387;p30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8" name="Google Shape;53388;p30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9" name="Google Shape;53389;p30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0" name="Google Shape;53390;p30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1" name="Google Shape;53391;p30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2" name="Google Shape;53392;p30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3" name="Google Shape;53393;p30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4" name="Google Shape;53394;p30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5" name="Google Shape;53395;p30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6" name="Google Shape;53396;p30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7" name="Google Shape;53397;p30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8" name="Google Shape;53398;p30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9" name="Google Shape;53399;p30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0" name="Google Shape;53400;p30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1" name="Google Shape;53401;p30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2" name="Google Shape;53402;p30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3" name="Google Shape;53403;p30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4" name="Google Shape;53404;p30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5" name="Google Shape;53405;p30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6" name="Google Shape;53406;p30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7" name="Google Shape;53407;p30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8" name="Google Shape;53408;p30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9" name="Google Shape;53409;p30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0" name="Google Shape;53410;p30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1" name="Google Shape;53411;p30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2" name="Google Shape;53412;p30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3" name="Google Shape;53413;p30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4" name="Google Shape;53414;p30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5" name="Google Shape;53415;p30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6" name="Google Shape;53416;p30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7" name="Google Shape;53417;p30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8" name="Google Shape;53418;p30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9" name="Google Shape;53419;p30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0" name="Google Shape;53420;p30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1" name="Google Shape;53421;p30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2" name="Google Shape;53422;p30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3" name="Google Shape;53423;p30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4" name="Google Shape;53424;p30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5" name="Google Shape;53425;p30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6" name="Google Shape;53426;p30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7" name="Google Shape;53427;p30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8" name="Google Shape;53428;p30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9" name="Google Shape;53429;p30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0" name="Google Shape;53430;p30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1" name="Google Shape;53431;p30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2" name="Google Shape;53432;p30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3" name="Google Shape;53433;p30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4" name="Google Shape;53434;p30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5" name="Google Shape;53435;p30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6" name="Google Shape;53436;p30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7" name="Google Shape;53437;p30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8" name="Google Shape;53438;p30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9" name="Google Shape;53439;p30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0" name="Google Shape;53440;p30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1" name="Google Shape;53441;p30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2" name="Google Shape;53442;p30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3" name="Google Shape;53443;p30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4" name="Google Shape;53444;p30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5" name="Google Shape;53445;p30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6" name="Google Shape;53446;p30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7" name="Google Shape;53447;p30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8" name="Google Shape;53448;p30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9" name="Google Shape;53449;p30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0" name="Google Shape;53450;p30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1" name="Google Shape;53451;p30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2" name="Google Shape;53452;p30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3" name="Google Shape;53453;p30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4" name="Google Shape;53454;p30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5" name="Google Shape;53455;p30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6" name="Google Shape;53456;p30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7" name="Google Shape;53457;p30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8" name="Google Shape;53458;p30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9" name="Google Shape;53459;p30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0" name="Google Shape;53460;p30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1" name="Google Shape;53461;p30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2" name="Google Shape;53462;p30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3" name="Google Shape;53463;p30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4" name="Google Shape;53464;p30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5" name="Google Shape;53465;p30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6" name="Google Shape;53466;p30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7" name="Google Shape;53467;p30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8" name="Google Shape;53468;p30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9" name="Google Shape;53469;p30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0" name="Google Shape;53470;p30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1" name="Google Shape;53471;p30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2" name="Google Shape;53472;p30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3" name="Google Shape;53473;p30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4" name="Google Shape;53474;p30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5" name="Google Shape;53475;p30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6" name="Google Shape;53476;p30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7" name="Google Shape;53477;p30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8" name="Google Shape;53478;p30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9" name="Google Shape;53479;p30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0" name="Google Shape;53480;p30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1" name="Google Shape;53481;p30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2" name="Google Shape;53482;p30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3" name="Google Shape;53483;p30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4" name="Google Shape;53484;p30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5" name="Google Shape;53485;p30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6" name="Google Shape;53486;p30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7" name="Google Shape;53487;p30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8" name="Google Shape;53488;p30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9" name="Google Shape;53489;p30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0" name="Google Shape;53490;p30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1" name="Google Shape;53491;p30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2" name="Google Shape;53492;p30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3" name="Google Shape;53493;p30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4" name="Google Shape;53494;p30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5" name="Google Shape;53495;p30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6" name="Google Shape;53496;p30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7" name="Google Shape;53497;p30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8" name="Google Shape;53498;p30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9" name="Google Shape;53499;p30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0" name="Google Shape;53500;p30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1" name="Google Shape;53501;p30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2" name="Google Shape;53502;p30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3" name="Google Shape;53503;p30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4" name="Google Shape;53504;p30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5" name="Google Shape;53505;p30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6" name="Google Shape;53506;p30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7" name="Google Shape;53507;p30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8" name="Google Shape;53508;p30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9" name="Google Shape;53509;p30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0" name="Google Shape;53510;p30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1" name="Google Shape;53511;p30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2" name="Google Shape;53512;p30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3" name="Google Shape;53513;p30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4" name="Google Shape;53514;p30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5" name="Google Shape;53515;p30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6" name="Google Shape;53516;p30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7" name="Google Shape;53517;p30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8" name="Google Shape;53518;p30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9" name="Google Shape;53519;p30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0" name="Google Shape;53520;p30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1" name="Google Shape;53521;p30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2" name="Google Shape;53522;p30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3" name="Google Shape;53523;p30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4" name="Google Shape;53524;p30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5" name="Google Shape;53525;p30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6" name="Google Shape;53526;p30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7" name="Google Shape;53527;p30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8" name="Google Shape;53528;p30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9" name="Google Shape;53529;p30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0" name="Google Shape;53530;p30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1" name="Google Shape;53531;p30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2" name="Google Shape;53532;p30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3" name="Google Shape;53533;p30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4" name="Google Shape;53534;p30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5" name="Google Shape;53535;p30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6" name="Google Shape;53536;p30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7" name="Google Shape;53537;p30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8" name="Google Shape;53538;p30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9" name="Google Shape;53539;p30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0" name="Google Shape;53540;p30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1" name="Google Shape;53541;p30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2" name="Google Shape;53542;p30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3" name="Google Shape;53543;p30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4" name="Google Shape;53544;p30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5" name="Google Shape;53545;p30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6" name="Google Shape;53546;p30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7" name="Google Shape;53547;p30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8" name="Google Shape;53548;p30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9" name="Google Shape;53549;p30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0" name="Google Shape;53550;p30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1" name="Google Shape;53551;p30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2" name="Google Shape;53552;p30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3" name="Google Shape;53553;p30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4" name="Google Shape;53554;p30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5" name="Google Shape;53555;p30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6" name="Google Shape;53556;p30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7" name="Google Shape;53557;p30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8" name="Google Shape;53558;p30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9" name="Google Shape;53559;p30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0" name="Google Shape;53560;p30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1" name="Google Shape;53561;p30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2" name="Google Shape;53562;p30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3" name="Google Shape;53563;p30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4" name="Google Shape;53564;p30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5" name="Google Shape;53565;p30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6" name="Google Shape;53566;p30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7" name="Google Shape;53567;p30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8" name="Google Shape;53568;p30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9" name="Google Shape;53569;p30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0" name="Google Shape;53570;p30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1" name="Google Shape;53571;p30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2" name="Google Shape;53572;p30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3" name="Google Shape;53573;p30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4" name="Google Shape;53574;p30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5" name="Google Shape;53575;p30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6" name="Google Shape;53576;p30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7" name="Google Shape;53577;p30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8" name="Google Shape;53578;p30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9" name="Google Shape;53579;p30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0" name="Google Shape;53580;p30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1" name="Google Shape;53581;p30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2" name="Google Shape;53582;p30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3" name="Google Shape;53583;p30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4" name="Google Shape;53584;p30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5" name="Google Shape;53585;p30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6" name="Google Shape;53586;p30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7" name="Google Shape;53587;p30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8" name="Google Shape;53588;p30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9" name="Google Shape;53589;p30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0" name="Google Shape;53590;p30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1" name="Google Shape;53591;p30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2" name="Google Shape;53592;p30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3" name="Google Shape;53593;p30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4" name="Google Shape;53594;p30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5" name="Google Shape;53595;p30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6" name="Google Shape;53596;p30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7" name="Google Shape;53597;p30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8" name="Google Shape;53598;p30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9" name="Google Shape;53599;p30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0" name="Google Shape;53600;p30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1" name="Google Shape;53601;p30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2" name="Google Shape;53602;p30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3" name="Google Shape;53603;p30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4" name="Google Shape;53604;p30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5" name="Google Shape;53605;p30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6" name="Google Shape;53606;p30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7" name="Google Shape;53607;p30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8" name="Google Shape;53608;p30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9" name="Google Shape;53609;p30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0" name="Google Shape;53610;p30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1" name="Google Shape;53611;p30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2" name="Google Shape;53612;p30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3" name="Google Shape;53613;p30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4" name="Google Shape;53614;p30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5" name="Google Shape;53615;p30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6" name="Google Shape;53616;p30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7" name="Google Shape;53617;p30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8" name="Google Shape;53618;p30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9" name="Google Shape;53619;p30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0" name="Google Shape;53620;p30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1" name="Google Shape;53621;p30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2" name="Google Shape;53622;p30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3" name="Google Shape;53623;p30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4" name="Google Shape;53624;p30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5" name="Google Shape;53625;p30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6" name="Google Shape;53626;p30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7" name="Google Shape;53627;p30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8" name="Google Shape;53628;p30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9" name="Google Shape;53629;p30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0" name="Google Shape;53630;p30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1" name="Google Shape;53631;p30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2" name="Google Shape;53632;p30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3" name="Google Shape;53633;p30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4" name="Google Shape;53634;p30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5" name="Google Shape;53635;p30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6" name="Google Shape;53636;p30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7" name="Google Shape;53637;p30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8" name="Google Shape;53638;p30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9" name="Google Shape;53639;p30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0" name="Google Shape;53640;p30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1" name="Google Shape;53641;p30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2" name="Google Shape;53642;p30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3" name="Google Shape;53643;p30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4" name="Google Shape;53644;p30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5" name="Google Shape;53645;p30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6" name="Google Shape;53646;p30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7" name="Google Shape;53647;p30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8" name="Google Shape;53648;p30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9" name="Google Shape;53649;p30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0" name="Google Shape;53650;p30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1" name="Google Shape;53651;p30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2" name="Google Shape;53652;p30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3" name="Google Shape;53653;p30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4" name="Google Shape;53654;p30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5" name="Google Shape;53655;p30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6" name="Google Shape;53656;p30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7" name="Google Shape;53657;p30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8" name="Google Shape;53658;p30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9" name="Google Shape;53659;p30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0" name="Google Shape;53660;p30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1" name="Google Shape;53661;p30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2" name="Google Shape;53662;p30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3" name="Google Shape;53663;p30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4" name="Google Shape;53664;p30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5" name="Google Shape;53665;p30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6" name="Google Shape;53666;p30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7" name="Google Shape;53667;p30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8" name="Google Shape;53668;p30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9" name="Google Shape;53669;p30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0" name="Google Shape;53670;p30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1" name="Google Shape;53671;p30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2" name="Google Shape;53672;p30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3" name="Google Shape;53673;p30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4" name="Google Shape;53674;p30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5" name="Google Shape;53675;p30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6" name="Google Shape;53676;p30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7" name="Google Shape;53677;p30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8" name="Google Shape;53678;p30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9" name="Google Shape;53679;p30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0" name="Google Shape;53680;p30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1" name="Google Shape;53681;p30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2" name="Google Shape;53682;p30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3" name="Google Shape;53683;p30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4" name="Google Shape;53684;p30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5" name="Google Shape;53685;p30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6" name="Google Shape;53686;p30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7" name="Google Shape;53687;p30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8" name="Google Shape;53688;p30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9" name="Google Shape;53689;p30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0" name="Google Shape;53690;p30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1" name="Google Shape;53691;p30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2" name="Google Shape;53692;p30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3" name="Google Shape;53693;p30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4" name="Google Shape;53694;p30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5" name="Google Shape;53695;p30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6" name="Google Shape;53696;p30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7" name="Google Shape;53697;p30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8" name="Google Shape;53698;p30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9" name="Google Shape;53699;p30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0" name="Google Shape;53700;p30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1" name="Google Shape;53701;p30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2" name="Google Shape;53702;p30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3" name="Google Shape;53703;p30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4" name="Google Shape;53704;p30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5" name="Google Shape;53705;p30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6" name="Google Shape;53706;p30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7" name="Google Shape;53707;p30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8" name="Google Shape;53708;p30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9" name="Google Shape;53709;p30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0" name="Google Shape;53710;p30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1" name="Google Shape;53711;p30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2" name="Google Shape;53712;p30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3" name="Google Shape;53713;p30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4" name="Google Shape;53714;p30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5" name="Google Shape;53715;p30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6" name="Google Shape;53716;p30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7" name="Google Shape;53717;p30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8" name="Google Shape;53718;p30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9" name="Google Shape;53719;p30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0" name="Google Shape;53720;p30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1" name="Google Shape;53721;p30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2" name="Google Shape;53722;p30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3" name="Google Shape;53723;p30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4" name="Google Shape;53724;p30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5" name="Google Shape;53725;p30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6" name="Google Shape;53726;p30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7" name="Google Shape;53727;p30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8" name="Google Shape;53728;p30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9" name="Google Shape;53729;p30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0" name="Google Shape;53730;p30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1" name="Google Shape;53731;p30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2" name="Google Shape;53732;p30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3" name="Google Shape;53733;p30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4" name="Google Shape;53734;p30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5" name="Google Shape;53735;p30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6" name="Google Shape;53736;p30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7" name="Google Shape;53737;p30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8" name="Google Shape;53738;p30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9" name="Google Shape;53739;p30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0" name="Google Shape;53740;p30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1" name="Google Shape;53741;p30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2" name="Google Shape;53742;p30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3" name="Google Shape;53743;p30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4" name="Google Shape;53744;p30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5" name="Google Shape;53745;p30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6" name="Google Shape;53746;p30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7" name="Google Shape;53747;p30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8" name="Google Shape;53748;p30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9" name="Google Shape;53749;p30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0" name="Google Shape;53750;p30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1" name="Google Shape;53751;p30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2" name="Google Shape;53752;p30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3" name="Google Shape;53753;p30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4" name="Google Shape;53754;p30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5" name="Google Shape;53755;p30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6" name="Google Shape;53756;p30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7" name="Google Shape;53757;p30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8" name="Google Shape;53758;p30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9" name="Google Shape;53759;p30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0" name="Google Shape;53760;p30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1" name="Google Shape;53761;p30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2" name="Google Shape;53762;p30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3" name="Google Shape;53763;p30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4" name="Google Shape;53764;p30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5" name="Google Shape;53765;p30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6" name="Google Shape;53766;p30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7" name="Google Shape;53767;p30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8" name="Google Shape;53768;p30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9" name="Google Shape;53769;p30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0" name="Google Shape;53770;p30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1" name="Google Shape;53771;p30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2" name="Google Shape;53772;p30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3" name="Google Shape;53773;p30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4" name="Google Shape;53774;p30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5" name="Google Shape;53775;p30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6" name="Google Shape;53776;p30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7" name="Google Shape;53777;p30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8" name="Google Shape;53778;p30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9" name="Google Shape;53779;p30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0" name="Google Shape;53780;p30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1" name="Google Shape;53781;p30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2" name="Google Shape;53782;p30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3" name="Google Shape;53783;p30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4" name="Google Shape;53784;p30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5" name="Google Shape;53785;p30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6" name="Google Shape;53786;p30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7" name="Google Shape;53787;p30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8" name="Google Shape;53788;p30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9" name="Google Shape;53789;p30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0" name="Google Shape;53790;p30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1" name="Google Shape;53791;p30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2" name="Google Shape;53792;p30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3" name="Google Shape;53793;p30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4" name="Google Shape;53794;p30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5" name="Google Shape;53795;p30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6" name="Google Shape;53796;p30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7" name="Google Shape;53797;p30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8" name="Google Shape;53798;p30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9" name="Google Shape;53799;p30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0" name="Google Shape;53800;p30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1" name="Google Shape;53801;p30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2" name="Google Shape;53802;p30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3" name="Google Shape;53803;p30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4" name="Google Shape;53804;p30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5" name="Google Shape;53805;p30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6" name="Google Shape;53806;p30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7" name="Google Shape;53807;p30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8" name="Google Shape;53808;p30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9" name="Google Shape;53809;p30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0" name="Google Shape;53810;p30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1" name="Google Shape;53811;p30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2" name="Google Shape;53812;p30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3" name="Google Shape;53813;p30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4" name="Google Shape;53814;p30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5" name="Google Shape;53815;p30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6" name="Google Shape;53816;p30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7" name="Google Shape;53817;p30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8" name="Google Shape;53818;p30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9" name="Google Shape;53819;p30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0" name="Google Shape;53820;p30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1" name="Google Shape;53821;p30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2" name="Google Shape;53822;p30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3" name="Google Shape;53823;p30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4" name="Google Shape;53824;p30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5" name="Google Shape;53825;p30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6" name="Google Shape;53826;p30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7" name="Google Shape;53827;p30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8" name="Google Shape;53828;p30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9" name="Google Shape;53829;p30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0" name="Google Shape;53830;p30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1" name="Google Shape;53831;p30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2" name="Google Shape;53832;p30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3" name="Google Shape;53833;p30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4" name="Google Shape;53834;p30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5" name="Google Shape;53835;p30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6" name="Google Shape;53836;p30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7" name="Google Shape;53837;p30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8" name="Google Shape;53838;p30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9" name="Google Shape;53839;p30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0" name="Google Shape;53840;p30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1" name="Google Shape;53841;p30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2" name="Google Shape;53842;p30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3" name="Google Shape;53843;p30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4" name="Google Shape;53844;p30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5" name="Google Shape;53845;p30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6" name="Google Shape;53846;p30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7" name="Google Shape;53847;p30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8" name="Google Shape;53848;p30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9" name="Google Shape;53849;p30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0" name="Google Shape;53850;p30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1" name="Google Shape;53851;p30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2" name="Google Shape;53852;p30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3" name="Google Shape;53853;p30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4" name="Google Shape;53854;p30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5" name="Google Shape;53855;p30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6" name="Google Shape;53856;p30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7" name="Google Shape;53857;p30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8" name="Google Shape;53858;p30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9" name="Google Shape;53859;p30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0" name="Google Shape;53860;p30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1" name="Google Shape;53861;p30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2" name="Google Shape;53862;p30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3" name="Google Shape;53863;p30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4" name="Google Shape;53864;p30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5" name="Google Shape;53865;p30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6" name="Google Shape;53866;p30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7" name="Google Shape;53867;p30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8" name="Google Shape;53868;p30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9" name="Google Shape;53869;p30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0" name="Google Shape;53870;p30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1" name="Google Shape;53871;p30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2" name="Google Shape;53872;p30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3" name="Google Shape;53873;p30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4" name="Google Shape;53874;p30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5" name="Google Shape;53875;p30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6" name="Google Shape;53876;p30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7" name="Google Shape;53877;p30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8" name="Google Shape;53878;p30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9" name="Google Shape;53879;p30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0" name="Google Shape;53880;p30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1" name="Google Shape;53881;p30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2" name="Google Shape;53882;p30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3" name="Google Shape;53883;p30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4" name="Google Shape;53884;p30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5" name="Google Shape;53885;p30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6" name="Google Shape;53886;p30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7" name="Google Shape;53887;p30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8" name="Google Shape;53888;p30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9" name="Google Shape;53889;p30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0" name="Google Shape;53890;p30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1" name="Google Shape;53891;p30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2" name="Google Shape;53892;p30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3" name="Google Shape;53893;p30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4" name="Google Shape;53894;p30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5" name="Google Shape;53895;p30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6" name="Google Shape;53896;p30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7" name="Google Shape;53897;p30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8" name="Google Shape;53898;p30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9" name="Google Shape;53899;p30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0" name="Google Shape;53900;p30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1" name="Google Shape;53901;p30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2" name="Google Shape;53902;p30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3" name="Google Shape;53903;p30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4" name="Google Shape;53904;p30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5" name="Google Shape;53905;p30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6" name="Google Shape;53906;p30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7" name="Google Shape;53907;p30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8" name="Google Shape;53908;p30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9" name="Google Shape;53909;p30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0" name="Google Shape;53910;p30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1" name="Google Shape;53911;p30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2" name="Google Shape;53912;p30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3" name="Google Shape;53913;p30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4" name="Google Shape;53914;p30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5" name="Google Shape;53915;p30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6" name="Google Shape;53916;p30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7" name="Google Shape;53917;p30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8" name="Google Shape;53918;p30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9" name="Google Shape;53919;p30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0" name="Google Shape;53920;p30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1" name="Google Shape;53921;p30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2" name="Google Shape;53922;p30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3" name="Google Shape;53923;p30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4" name="Google Shape;53924;p30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5" name="Google Shape;53925;p30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6" name="Google Shape;53926;p30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7" name="Google Shape;53927;p30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8" name="Google Shape;53928;p30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9" name="Google Shape;53929;p30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0" name="Google Shape;53930;p30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1" name="Google Shape;53931;p30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2" name="Google Shape;53932;p30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3" name="Google Shape;53933;p30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4" name="Google Shape;53934;p30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5" name="Google Shape;53935;p30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6" name="Google Shape;53936;p30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7" name="Google Shape;53937;p30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8" name="Google Shape;53938;p30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9" name="Google Shape;53939;p30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0" name="Google Shape;53940;p30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1" name="Google Shape;53941;p30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2" name="Google Shape;53942;p30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3" name="Google Shape;53943;p30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4" name="Google Shape;53944;p30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5" name="Google Shape;53945;p30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6" name="Google Shape;53946;p30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7" name="Google Shape;53947;p30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8" name="Google Shape;53948;p30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9" name="Google Shape;53949;p30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0" name="Google Shape;53950;p30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1" name="Google Shape;53951;p30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2" name="Google Shape;53952;p30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3" name="Google Shape;53953;p30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4" name="Google Shape;53954;p30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5" name="Google Shape;53955;p30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6" name="Google Shape;53956;p30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7" name="Google Shape;53957;p30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8" name="Google Shape;53958;p30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9" name="Google Shape;53959;p30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0" name="Google Shape;53960;p30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1" name="Google Shape;53961;p30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2" name="Google Shape;53962;p30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3" name="Google Shape;53963;p30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4" name="Google Shape;53964;p30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5" name="Google Shape;53965;p30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6" name="Google Shape;53966;p30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7" name="Google Shape;53967;p30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8" name="Google Shape;53968;p30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9" name="Google Shape;53969;p30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0" name="Google Shape;53970;p30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1" name="Google Shape;53971;p30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2" name="Google Shape;53972;p30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3" name="Google Shape;53973;p30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4" name="Google Shape;53974;p30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5" name="Google Shape;53975;p30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6" name="Google Shape;53976;p30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7" name="Google Shape;53977;p30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8" name="Google Shape;53978;p30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9" name="Google Shape;53979;p30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0" name="Google Shape;53980;p30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1" name="Google Shape;53981;p30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2" name="Google Shape;53982;p30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3" name="Google Shape;53983;p30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4" name="Google Shape;53984;p30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5" name="Google Shape;53985;p30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6" name="Google Shape;53986;p30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7" name="Google Shape;53987;p30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8" name="Google Shape;53988;p30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9" name="Google Shape;53989;p30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0" name="Google Shape;53990;p30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1" name="Google Shape;53991;p30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2" name="Google Shape;53992;p30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3" name="Google Shape;53993;p30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4" name="Google Shape;53994;p30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5" name="Google Shape;53995;p30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6" name="Google Shape;53996;p30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7" name="Google Shape;53997;p30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8" name="Google Shape;53998;p30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9" name="Google Shape;53999;p30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0" name="Google Shape;54000;p30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1" name="Google Shape;54001;p30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2" name="Google Shape;54002;p30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3" name="Google Shape;54003;p30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4" name="Google Shape;54004;p30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5" name="Google Shape;54005;p30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6" name="Google Shape;54006;p30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7" name="Google Shape;54007;p30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8" name="Google Shape;54008;p30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9" name="Google Shape;54009;p30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0" name="Google Shape;54010;p30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1" name="Google Shape;54011;p30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2" name="Google Shape;54012;p30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3" name="Google Shape;54013;p30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4" name="Google Shape;54014;p30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5" name="Google Shape;54015;p30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6" name="Google Shape;54016;p30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7" name="Google Shape;54017;p30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8" name="Google Shape;54018;p30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9" name="Google Shape;54019;p30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0" name="Google Shape;54020;p30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1" name="Google Shape;54021;p30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2" name="Google Shape;54022;p30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3" name="Google Shape;54023;p30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4" name="Google Shape;54024;p30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5" name="Google Shape;54025;p30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6" name="Google Shape;54026;p30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7" name="Google Shape;54027;p30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8" name="Google Shape;54028;p30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9" name="Google Shape;54029;p30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0" name="Google Shape;54030;p30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1" name="Google Shape;54031;p30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2" name="Google Shape;54032;p30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3" name="Google Shape;54033;p30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4" name="Google Shape;54034;p30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5" name="Google Shape;54035;p30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6" name="Google Shape;54036;p30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7" name="Google Shape;54037;p30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8" name="Google Shape;54038;p30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9" name="Google Shape;54039;p30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0" name="Google Shape;54040;p30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1" name="Google Shape;54041;p30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2" name="Google Shape;54042;p30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3" name="Google Shape;54043;p30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4" name="Google Shape;54044;p30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5" name="Google Shape;54045;p30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6" name="Google Shape;54046;p30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7" name="Google Shape;54047;p30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8" name="Google Shape;54048;p30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9" name="Google Shape;54049;p30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0" name="Google Shape;54050;p30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1" name="Google Shape;54051;p30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2" name="Google Shape;54052;p30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3" name="Google Shape;54053;p30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4" name="Google Shape;54054;p30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5" name="Google Shape;54055;p30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6" name="Google Shape;54056;p30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7" name="Google Shape;54057;p30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8" name="Google Shape;54058;p30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9" name="Google Shape;54059;p30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0" name="Google Shape;54060;p30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1" name="Google Shape;54061;p30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2" name="Google Shape;54062;p30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3" name="Google Shape;54063;p30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4" name="Google Shape;54064;p30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5" name="Google Shape;54065;p30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6" name="Google Shape;54066;p30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7" name="Google Shape;54067;p30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8" name="Google Shape;54068;p30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9" name="Google Shape;54069;p30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0" name="Google Shape;54070;p30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1" name="Google Shape;54071;p30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2" name="Google Shape;54072;p30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3" name="Google Shape;54073;p30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4" name="Google Shape;54074;p30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5" name="Google Shape;54075;p30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6" name="Google Shape;54076;p30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7" name="Google Shape;54077;p30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8" name="Google Shape;54078;p30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9" name="Google Shape;54079;p30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0" name="Google Shape;54080;p30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1" name="Google Shape;54081;p30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2" name="Google Shape;54082;p30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3" name="Google Shape;54083;p30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4" name="Google Shape;54084;p30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5" name="Google Shape;54085;p30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6" name="Google Shape;54086;p30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7" name="Google Shape;54087;p30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8" name="Google Shape;54088;p30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9" name="Google Shape;54089;p30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0" name="Google Shape;54090;p30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1" name="Google Shape;54091;p30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2" name="Google Shape;54092;p30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3" name="Google Shape;54093;p30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4" name="Google Shape;54094;p30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5" name="Google Shape;54095;p30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6" name="Google Shape;54096;p30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7" name="Google Shape;54097;p30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8" name="Google Shape;54098;p30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9" name="Google Shape;54099;p30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0" name="Google Shape;54100;p30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1" name="Google Shape;54101;p30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4102" name="Google Shape;54102;p30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655859">
            <a:off x="7834199" y="2601001"/>
            <a:ext cx="2439575" cy="2847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4103" name="Google Shape;54103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37252" y="4058575"/>
            <a:ext cx="705676" cy="69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104" name="Google Shape;54104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75401" y="3242685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54105" name="Google Shape;54105;p30"/>
          <p:cNvSpPr/>
          <p:nvPr/>
        </p:nvSpPr>
        <p:spPr>
          <a:xfrm>
            <a:off x="7283500" y="3629900"/>
            <a:ext cx="1022298" cy="1551740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4106" name="Google Shape;54106;p30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5400000">
            <a:off x="-1473100" y="-87937"/>
            <a:ext cx="3006625" cy="2609848"/>
          </a:xfrm>
          <a:prstGeom prst="rect">
            <a:avLst/>
          </a:prstGeom>
          <a:noFill/>
          <a:ln>
            <a:noFill/>
          </a:ln>
        </p:spPr>
      </p:pic>
      <p:sp>
        <p:nvSpPr>
          <p:cNvPr id="54107" name="Google Shape;54107;p30"/>
          <p:cNvSpPr/>
          <p:nvPr/>
        </p:nvSpPr>
        <p:spPr>
          <a:xfrm rot="-9290513">
            <a:off x="1049861" y="41302"/>
            <a:ext cx="675822" cy="1832198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5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09" name="Google Shape;54109;p31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54110" name="Google Shape;54110;p3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11" name="Google Shape;54111;p31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54112" name="Google Shape;54112;p31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3" name="Google Shape;54113;p31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4" name="Google Shape;54114;p31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5" name="Google Shape;54115;p31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6" name="Google Shape;54116;p31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7" name="Google Shape;54117;p31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8" name="Google Shape;54118;p31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9" name="Google Shape;54119;p31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0" name="Google Shape;54120;p31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1" name="Google Shape;54121;p31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2" name="Google Shape;54122;p31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3" name="Google Shape;54123;p31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4" name="Google Shape;54124;p31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5" name="Google Shape;54125;p31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6" name="Google Shape;54126;p31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7" name="Google Shape;54127;p31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8" name="Google Shape;54128;p31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9" name="Google Shape;54129;p31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0" name="Google Shape;54130;p31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1" name="Google Shape;54131;p31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2" name="Google Shape;54132;p31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3" name="Google Shape;54133;p31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4" name="Google Shape;54134;p31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5" name="Google Shape;54135;p31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6" name="Google Shape;54136;p31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7" name="Google Shape;54137;p31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8" name="Google Shape;54138;p31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9" name="Google Shape;54139;p31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0" name="Google Shape;54140;p31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1" name="Google Shape;54141;p31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2" name="Google Shape;54142;p31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3" name="Google Shape;54143;p31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4" name="Google Shape;54144;p31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5" name="Google Shape;54145;p31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6" name="Google Shape;54146;p31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7" name="Google Shape;54147;p31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8" name="Google Shape;54148;p31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9" name="Google Shape;54149;p31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0" name="Google Shape;54150;p31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1" name="Google Shape;54151;p31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2" name="Google Shape;54152;p31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3" name="Google Shape;54153;p31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4" name="Google Shape;54154;p31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5" name="Google Shape;54155;p31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6" name="Google Shape;54156;p31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7" name="Google Shape;54157;p31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8" name="Google Shape;54158;p31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9" name="Google Shape;54159;p31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0" name="Google Shape;54160;p31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1" name="Google Shape;54161;p31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2" name="Google Shape;54162;p31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3" name="Google Shape;54163;p31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4" name="Google Shape;54164;p31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5" name="Google Shape;54165;p31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6" name="Google Shape;54166;p31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7" name="Google Shape;54167;p31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8" name="Google Shape;54168;p31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9" name="Google Shape;54169;p31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0" name="Google Shape;54170;p31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1" name="Google Shape;54171;p31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2" name="Google Shape;54172;p31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3" name="Google Shape;54173;p31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4" name="Google Shape;54174;p31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5" name="Google Shape;54175;p31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6" name="Google Shape;54176;p31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7" name="Google Shape;54177;p31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8" name="Google Shape;54178;p31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9" name="Google Shape;54179;p31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0" name="Google Shape;54180;p31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1" name="Google Shape;54181;p31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2" name="Google Shape;54182;p31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3" name="Google Shape;54183;p31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4" name="Google Shape;54184;p31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5" name="Google Shape;54185;p31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6" name="Google Shape;54186;p31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7" name="Google Shape;54187;p31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8" name="Google Shape;54188;p31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9" name="Google Shape;54189;p31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0" name="Google Shape;54190;p31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1" name="Google Shape;54191;p31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2" name="Google Shape;54192;p31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3" name="Google Shape;54193;p31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4" name="Google Shape;54194;p31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5" name="Google Shape;54195;p31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6" name="Google Shape;54196;p31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7" name="Google Shape;54197;p31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8" name="Google Shape;54198;p31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9" name="Google Shape;54199;p31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0" name="Google Shape;54200;p31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1" name="Google Shape;54201;p31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2" name="Google Shape;54202;p31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3" name="Google Shape;54203;p31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4" name="Google Shape;54204;p31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5" name="Google Shape;54205;p31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6" name="Google Shape;54206;p31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7" name="Google Shape;54207;p31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8" name="Google Shape;54208;p31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9" name="Google Shape;54209;p31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0" name="Google Shape;54210;p31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1" name="Google Shape;54211;p31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2" name="Google Shape;54212;p31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3" name="Google Shape;54213;p31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4" name="Google Shape;54214;p31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5" name="Google Shape;54215;p31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6" name="Google Shape;54216;p31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7" name="Google Shape;54217;p31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8" name="Google Shape;54218;p31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9" name="Google Shape;54219;p31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0" name="Google Shape;54220;p31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1" name="Google Shape;54221;p31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2" name="Google Shape;54222;p31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3" name="Google Shape;54223;p31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4" name="Google Shape;54224;p31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5" name="Google Shape;54225;p31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6" name="Google Shape;54226;p31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7" name="Google Shape;54227;p31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8" name="Google Shape;54228;p31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9" name="Google Shape;54229;p31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0" name="Google Shape;54230;p31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1" name="Google Shape;54231;p31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2" name="Google Shape;54232;p31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3" name="Google Shape;54233;p31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4" name="Google Shape;54234;p31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5" name="Google Shape;54235;p31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6" name="Google Shape;54236;p31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7" name="Google Shape;54237;p31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8" name="Google Shape;54238;p31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9" name="Google Shape;54239;p31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0" name="Google Shape;54240;p31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1" name="Google Shape;54241;p31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2" name="Google Shape;54242;p31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3" name="Google Shape;54243;p31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4" name="Google Shape;54244;p31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5" name="Google Shape;54245;p31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6" name="Google Shape;54246;p31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7" name="Google Shape;54247;p31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8" name="Google Shape;54248;p31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9" name="Google Shape;54249;p31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0" name="Google Shape;54250;p31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1" name="Google Shape;54251;p31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2" name="Google Shape;54252;p31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3" name="Google Shape;54253;p31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4" name="Google Shape;54254;p31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5" name="Google Shape;54255;p31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6" name="Google Shape;54256;p31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7" name="Google Shape;54257;p31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8" name="Google Shape;54258;p31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9" name="Google Shape;54259;p31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0" name="Google Shape;54260;p31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1" name="Google Shape;54261;p31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2" name="Google Shape;54262;p31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3" name="Google Shape;54263;p31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4" name="Google Shape;54264;p31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5" name="Google Shape;54265;p31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6" name="Google Shape;54266;p31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7" name="Google Shape;54267;p31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8" name="Google Shape;54268;p31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9" name="Google Shape;54269;p31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0" name="Google Shape;54270;p31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1" name="Google Shape;54271;p31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2" name="Google Shape;54272;p31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3" name="Google Shape;54273;p31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4" name="Google Shape;54274;p31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5" name="Google Shape;54275;p31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6" name="Google Shape;54276;p31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7" name="Google Shape;54277;p31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8" name="Google Shape;54278;p31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9" name="Google Shape;54279;p31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0" name="Google Shape;54280;p31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1" name="Google Shape;54281;p31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2" name="Google Shape;54282;p31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3" name="Google Shape;54283;p31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4" name="Google Shape;54284;p31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5" name="Google Shape;54285;p31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6" name="Google Shape;54286;p31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7" name="Google Shape;54287;p31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8" name="Google Shape;54288;p31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9" name="Google Shape;54289;p31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0" name="Google Shape;54290;p31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1" name="Google Shape;54291;p31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2" name="Google Shape;54292;p31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3" name="Google Shape;54293;p31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4" name="Google Shape;54294;p31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5" name="Google Shape;54295;p31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6" name="Google Shape;54296;p31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7" name="Google Shape;54297;p31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8" name="Google Shape;54298;p31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9" name="Google Shape;54299;p31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0" name="Google Shape;54300;p31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1" name="Google Shape;54301;p31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2" name="Google Shape;54302;p31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3" name="Google Shape;54303;p31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4" name="Google Shape;54304;p31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5" name="Google Shape;54305;p31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6" name="Google Shape;54306;p31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7" name="Google Shape;54307;p31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8" name="Google Shape;54308;p31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9" name="Google Shape;54309;p31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0" name="Google Shape;54310;p31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1" name="Google Shape;54311;p31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2" name="Google Shape;54312;p31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3" name="Google Shape;54313;p31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4" name="Google Shape;54314;p31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5" name="Google Shape;54315;p31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6" name="Google Shape;54316;p31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7" name="Google Shape;54317;p31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8" name="Google Shape;54318;p31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9" name="Google Shape;54319;p31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0" name="Google Shape;54320;p31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1" name="Google Shape;54321;p31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2" name="Google Shape;54322;p31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3" name="Google Shape;54323;p31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4" name="Google Shape;54324;p31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5" name="Google Shape;54325;p31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6" name="Google Shape;54326;p31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7" name="Google Shape;54327;p31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8" name="Google Shape;54328;p31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9" name="Google Shape;54329;p31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0" name="Google Shape;54330;p31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1" name="Google Shape;54331;p31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2" name="Google Shape;54332;p31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3" name="Google Shape;54333;p31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4" name="Google Shape;54334;p31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5" name="Google Shape;54335;p31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6" name="Google Shape;54336;p31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7" name="Google Shape;54337;p31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8" name="Google Shape;54338;p31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9" name="Google Shape;54339;p31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0" name="Google Shape;54340;p31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1" name="Google Shape;54341;p31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2" name="Google Shape;54342;p31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3" name="Google Shape;54343;p31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4" name="Google Shape;54344;p31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5" name="Google Shape;54345;p31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6" name="Google Shape;54346;p31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7" name="Google Shape;54347;p31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8" name="Google Shape;54348;p31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9" name="Google Shape;54349;p31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0" name="Google Shape;54350;p31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1" name="Google Shape;54351;p31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2" name="Google Shape;54352;p31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3" name="Google Shape;54353;p31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4" name="Google Shape;54354;p31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5" name="Google Shape;54355;p31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6" name="Google Shape;54356;p31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7" name="Google Shape;54357;p31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8" name="Google Shape;54358;p31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9" name="Google Shape;54359;p31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0" name="Google Shape;54360;p31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1" name="Google Shape;54361;p31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2" name="Google Shape;54362;p31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3" name="Google Shape;54363;p31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4" name="Google Shape;54364;p31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5" name="Google Shape;54365;p31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6" name="Google Shape;54366;p31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7" name="Google Shape;54367;p31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8" name="Google Shape;54368;p31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9" name="Google Shape;54369;p31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0" name="Google Shape;54370;p31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1" name="Google Shape;54371;p31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2" name="Google Shape;54372;p31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3" name="Google Shape;54373;p31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4" name="Google Shape;54374;p31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5" name="Google Shape;54375;p31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6" name="Google Shape;54376;p31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7" name="Google Shape;54377;p31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8" name="Google Shape;54378;p31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9" name="Google Shape;54379;p31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0" name="Google Shape;54380;p31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1" name="Google Shape;54381;p31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2" name="Google Shape;54382;p31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3" name="Google Shape;54383;p31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4" name="Google Shape;54384;p31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5" name="Google Shape;54385;p31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6" name="Google Shape;54386;p31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7" name="Google Shape;54387;p31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8" name="Google Shape;54388;p31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9" name="Google Shape;54389;p31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0" name="Google Shape;54390;p31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1" name="Google Shape;54391;p31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2" name="Google Shape;54392;p31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3" name="Google Shape;54393;p31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4" name="Google Shape;54394;p31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5" name="Google Shape;54395;p31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6" name="Google Shape;54396;p31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7" name="Google Shape;54397;p31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8" name="Google Shape;54398;p31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9" name="Google Shape;54399;p31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0" name="Google Shape;54400;p31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1" name="Google Shape;54401;p31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2" name="Google Shape;54402;p31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3" name="Google Shape;54403;p31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4" name="Google Shape;54404;p31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5" name="Google Shape;54405;p31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6" name="Google Shape;54406;p31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7" name="Google Shape;54407;p31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8" name="Google Shape;54408;p31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9" name="Google Shape;54409;p31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0" name="Google Shape;54410;p31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1" name="Google Shape;54411;p31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2" name="Google Shape;54412;p31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3" name="Google Shape;54413;p31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4" name="Google Shape;54414;p31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5" name="Google Shape;54415;p31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6" name="Google Shape;54416;p31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7" name="Google Shape;54417;p31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8" name="Google Shape;54418;p31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9" name="Google Shape;54419;p31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0" name="Google Shape;54420;p31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1" name="Google Shape;54421;p31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2" name="Google Shape;54422;p31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3" name="Google Shape;54423;p31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4" name="Google Shape;54424;p31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5" name="Google Shape;54425;p31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6" name="Google Shape;54426;p31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7" name="Google Shape;54427;p31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8" name="Google Shape;54428;p31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9" name="Google Shape;54429;p31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0" name="Google Shape;54430;p31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1" name="Google Shape;54431;p31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2" name="Google Shape;54432;p31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3" name="Google Shape;54433;p31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4" name="Google Shape;54434;p31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5" name="Google Shape;54435;p31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6" name="Google Shape;54436;p31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7" name="Google Shape;54437;p31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8" name="Google Shape;54438;p31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9" name="Google Shape;54439;p31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0" name="Google Shape;54440;p31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1" name="Google Shape;54441;p31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2" name="Google Shape;54442;p31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3" name="Google Shape;54443;p31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4" name="Google Shape;54444;p31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5" name="Google Shape;54445;p31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6" name="Google Shape;54446;p31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7" name="Google Shape;54447;p31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8" name="Google Shape;54448;p31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9" name="Google Shape;54449;p31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0" name="Google Shape;54450;p31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1" name="Google Shape;54451;p31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2" name="Google Shape;54452;p31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3" name="Google Shape;54453;p31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4" name="Google Shape;54454;p31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5" name="Google Shape;54455;p31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6" name="Google Shape;54456;p31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7" name="Google Shape;54457;p31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8" name="Google Shape;54458;p31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9" name="Google Shape;54459;p31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0" name="Google Shape;54460;p31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1" name="Google Shape;54461;p31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2" name="Google Shape;54462;p31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3" name="Google Shape;54463;p31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4" name="Google Shape;54464;p31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5" name="Google Shape;54465;p31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6" name="Google Shape;54466;p31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7" name="Google Shape;54467;p31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8" name="Google Shape;54468;p31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9" name="Google Shape;54469;p31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0" name="Google Shape;54470;p31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1" name="Google Shape;54471;p31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2" name="Google Shape;54472;p31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3" name="Google Shape;54473;p31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4" name="Google Shape;54474;p31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5" name="Google Shape;54475;p31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6" name="Google Shape;54476;p31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7" name="Google Shape;54477;p31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8" name="Google Shape;54478;p31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9" name="Google Shape;54479;p31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0" name="Google Shape;54480;p31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1" name="Google Shape;54481;p31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2" name="Google Shape;54482;p31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3" name="Google Shape;54483;p31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4" name="Google Shape;54484;p31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5" name="Google Shape;54485;p31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6" name="Google Shape;54486;p31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7" name="Google Shape;54487;p31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8" name="Google Shape;54488;p31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9" name="Google Shape;54489;p31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0" name="Google Shape;54490;p31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1" name="Google Shape;54491;p31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2" name="Google Shape;54492;p31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3" name="Google Shape;54493;p31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4" name="Google Shape;54494;p31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5" name="Google Shape;54495;p31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6" name="Google Shape;54496;p31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7" name="Google Shape;54497;p31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8" name="Google Shape;54498;p31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9" name="Google Shape;54499;p31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0" name="Google Shape;54500;p31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1" name="Google Shape;54501;p31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2" name="Google Shape;54502;p31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3" name="Google Shape;54503;p31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4" name="Google Shape;54504;p31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5" name="Google Shape;54505;p31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6" name="Google Shape;54506;p31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7" name="Google Shape;54507;p31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8" name="Google Shape;54508;p31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9" name="Google Shape;54509;p31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0" name="Google Shape;54510;p31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1" name="Google Shape;54511;p31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2" name="Google Shape;54512;p31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3" name="Google Shape;54513;p31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4" name="Google Shape;54514;p31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5" name="Google Shape;54515;p31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6" name="Google Shape;54516;p31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7" name="Google Shape;54517;p31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8" name="Google Shape;54518;p31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9" name="Google Shape;54519;p31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0" name="Google Shape;54520;p31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1" name="Google Shape;54521;p31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2" name="Google Shape;54522;p31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3" name="Google Shape;54523;p31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4" name="Google Shape;54524;p31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5" name="Google Shape;54525;p31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6" name="Google Shape;54526;p31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7" name="Google Shape;54527;p31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8" name="Google Shape;54528;p31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9" name="Google Shape;54529;p31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0" name="Google Shape;54530;p31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1" name="Google Shape;54531;p31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2" name="Google Shape;54532;p31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3" name="Google Shape;54533;p31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4" name="Google Shape;54534;p31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5" name="Google Shape;54535;p31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6" name="Google Shape;54536;p31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7" name="Google Shape;54537;p31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8" name="Google Shape;54538;p31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9" name="Google Shape;54539;p31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0" name="Google Shape;54540;p31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1" name="Google Shape;54541;p31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2" name="Google Shape;54542;p31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3" name="Google Shape;54543;p31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4" name="Google Shape;54544;p31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5" name="Google Shape;54545;p31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6" name="Google Shape;54546;p31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7" name="Google Shape;54547;p31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8" name="Google Shape;54548;p31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9" name="Google Shape;54549;p31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0" name="Google Shape;54550;p31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1" name="Google Shape;54551;p31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2" name="Google Shape;54552;p31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3" name="Google Shape;54553;p31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4" name="Google Shape;54554;p31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5" name="Google Shape;54555;p31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6" name="Google Shape;54556;p31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7" name="Google Shape;54557;p31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8" name="Google Shape;54558;p31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9" name="Google Shape;54559;p31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0" name="Google Shape;54560;p31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1" name="Google Shape;54561;p31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2" name="Google Shape;54562;p31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3" name="Google Shape;54563;p31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4" name="Google Shape;54564;p31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5" name="Google Shape;54565;p31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6" name="Google Shape;54566;p31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7" name="Google Shape;54567;p31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8" name="Google Shape;54568;p31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9" name="Google Shape;54569;p31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0" name="Google Shape;54570;p31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1" name="Google Shape;54571;p31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2" name="Google Shape;54572;p31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3" name="Google Shape;54573;p31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4" name="Google Shape;54574;p31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5" name="Google Shape;54575;p31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6" name="Google Shape;54576;p31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7" name="Google Shape;54577;p31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8" name="Google Shape;54578;p31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9" name="Google Shape;54579;p31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0" name="Google Shape;54580;p31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1" name="Google Shape;54581;p31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2" name="Google Shape;54582;p31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3" name="Google Shape;54583;p31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4" name="Google Shape;54584;p31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5" name="Google Shape;54585;p31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6" name="Google Shape;54586;p31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7" name="Google Shape;54587;p31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8" name="Google Shape;54588;p31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9" name="Google Shape;54589;p31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0" name="Google Shape;54590;p31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1" name="Google Shape;54591;p31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2" name="Google Shape;54592;p31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3" name="Google Shape;54593;p31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4" name="Google Shape;54594;p31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5" name="Google Shape;54595;p31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6" name="Google Shape;54596;p31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7" name="Google Shape;54597;p31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8" name="Google Shape;54598;p31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9" name="Google Shape;54599;p31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0" name="Google Shape;54600;p31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1" name="Google Shape;54601;p31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2" name="Google Shape;54602;p31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3" name="Google Shape;54603;p31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4" name="Google Shape;54604;p31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5" name="Google Shape;54605;p31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6" name="Google Shape;54606;p31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7" name="Google Shape;54607;p31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8" name="Google Shape;54608;p31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9" name="Google Shape;54609;p31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0" name="Google Shape;54610;p31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1" name="Google Shape;54611;p31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2" name="Google Shape;54612;p31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3" name="Google Shape;54613;p31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4" name="Google Shape;54614;p31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5" name="Google Shape;54615;p31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6" name="Google Shape;54616;p31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7" name="Google Shape;54617;p31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8" name="Google Shape;54618;p31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9" name="Google Shape;54619;p31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0" name="Google Shape;54620;p31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1" name="Google Shape;54621;p31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2" name="Google Shape;54622;p31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3" name="Google Shape;54623;p31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4" name="Google Shape;54624;p31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5" name="Google Shape;54625;p31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6" name="Google Shape;54626;p31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7" name="Google Shape;54627;p31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8" name="Google Shape;54628;p31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9" name="Google Shape;54629;p31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0" name="Google Shape;54630;p31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1" name="Google Shape;54631;p31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2" name="Google Shape;54632;p31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3" name="Google Shape;54633;p31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4" name="Google Shape;54634;p31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5" name="Google Shape;54635;p31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6" name="Google Shape;54636;p31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7" name="Google Shape;54637;p31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8" name="Google Shape;54638;p31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9" name="Google Shape;54639;p31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0" name="Google Shape;54640;p31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1" name="Google Shape;54641;p31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2" name="Google Shape;54642;p31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3" name="Google Shape;54643;p31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4" name="Google Shape;54644;p31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5" name="Google Shape;54645;p31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6" name="Google Shape;54646;p31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7" name="Google Shape;54647;p31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8" name="Google Shape;54648;p31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9" name="Google Shape;54649;p31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0" name="Google Shape;54650;p31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1" name="Google Shape;54651;p31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2" name="Google Shape;54652;p31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3" name="Google Shape;54653;p31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4" name="Google Shape;54654;p31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5" name="Google Shape;54655;p31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6" name="Google Shape;54656;p31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7" name="Google Shape;54657;p31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8" name="Google Shape;54658;p31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9" name="Google Shape;54659;p31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0" name="Google Shape;54660;p31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1" name="Google Shape;54661;p31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2" name="Google Shape;54662;p31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3" name="Google Shape;54663;p31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4" name="Google Shape;54664;p31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5" name="Google Shape;54665;p31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6" name="Google Shape;54666;p31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7" name="Google Shape;54667;p31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8" name="Google Shape;54668;p31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9" name="Google Shape;54669;p31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0" name="Google Shape;54670;p31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1" name="Google Shape;54671;p31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2" name="Google Shape;54672;p31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3" name="Google Shape;54673;p31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4" name="Google Shape;54674;p31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5" name="Google Shape;54675;p31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6" name="Google Shape;54676;p31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7" name="Google Shape;54677;p31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8" name="Google Shape;54678;p31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9" name="Google Shape;54679;p31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0" name="Google Shape;54680;p31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1" name="Google Shape;54681;p31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2" name="Google Shape;54682;p31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3" name="Google Shape;54683;p31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4" name="Google Shape;54684;p31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5" name="Google Shape;54685;p31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6" name="Google Shape;54686;p31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7" name="Google Shape;54687;p31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8" name="Google Shape;54688;p31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9" name="Google Shape;54689;p31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0" name="Google Shape;54690;p31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1" name="Google Shape;54691;p31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2" name="Google Shape;54692;p31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3" name="Google Shape;54693;p31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4" name="Google Shape;54694;p31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5" name="Google Shape;54695;p31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6" name="Google Shape;54696;p31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7" name="Google Shape;54697;p31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8" name="Google Shape;54698;p31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9" name="Google Shape;54699;p31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0" name="Google Shape;54700;p31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1" name="Google Shape;54701;p31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2" name="Google Shape;54702;p31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3" name="Google Shape;54703;p31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4" name="Google Shape;54704;p31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5" name="Google Shape;54705;p31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6" name="Google Shape;54706;p31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7" name="Google Shape;54707;p31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8" name="Google Shape;54708;p31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9" name="Google Shape;54709;p31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0" name="Google Shape;54710;p31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1" name="Google Shape;54711;p31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2" name="Google Shape;54712;p31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3" name="Google Shape;54713;p31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4" name="Google Shape;54714;p31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5" name="Google Shape;54715;p31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6" name="Google Shape;54716;p31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7" name="Google Shape;54717;p31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8" name="Google Shape;54718;p31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9" name="Google Shape;54719;p31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0" name="Google Shape;54720;p31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1" name="Google Shape;54721;p31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2" name="Google Shape;54722;p31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3" name="Google Shape;54723;p31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4" name="Google Shape;54724;p31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5" name="Google Shape;54725;p31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6" name="Google Shape;54726;p31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7" name="Google Shape;54727;p31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8" name="Google Shape;54728;p31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9" name="Google Shape;54729;p31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0" name="Google Shape;54730;p31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1" name="Google Shape;54731;p31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2" name="Google Shape;54732;p31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3" name="Google Shape;54733;p31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4" name="Google Shape;54734;p31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5" name="Google Shape;54735;p31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6" name="Google Shape;54736;p31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7" name="Google Shape;54737;p31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8" name="Google Shape;54738;p31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9" name="Google Shape;54739;p31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0" name="Google Shape;54740;p31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1" name="Google Shape;54741;p31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2" name="Google Shape;54742;p31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3" name="Google Shape;54743;p31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4" name="Google Shape;54744;p31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5" name="Google Shape;54745;p31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6" name="Google Shape;54746;p31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7" name="Google Shape;54747;p31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8" name="Google Shape;54748;p31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9" name="Google Shape;54749;p31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0" name="Google Shape;54750;p31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1" name="Google Shape;54751;p31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2" name="Google Shape;54752;p31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3" name="Google Shape;54753;p31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4" name="Google Shape;54754;p31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5" name="Google Shape;54755;p31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6" name="Google Shape;54756;p31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7" name="Google Shape;54757;p31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8" name="Google Shape;54758;p31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9" name="Google Shape;54759;p31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0" name="Google Shape;54760;p31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1" name="Google Shape;54761;p31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2" name="Google Shape;54762;p31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3" name="Google Shape;54763;p31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4" name="Google Shape;54764;p31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5" name="Google Shape;54765;p31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6" name="Google Shape;54766;p31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7" name="Google Shape;54767;p31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8" name="Google Shape;54768;p31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9" name="Google Shape;54769;p31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0" name="Google Shape;54770;p31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1" name="Google Shape;54771;p31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2" name="Google Shape;54772;p31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3" name="Google Shape;54773;p31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4" name="Google Shape;54774;p31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5" name="Google Shape;54775;p31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6" name="Google Shape;54776;p31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7" name="Google Shape;54777;p31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8" name="Google Shape;54778;p31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9" name="Google Shape;54779;p31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0" name="Google Shape;54780;p31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1" name="Google Shape;54781;p31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2" name="Google Shape;54782;p31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3" name="Google Shape;54783;p31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4" name="Google Shape;54784;p31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5" name="Google Shape;54785;p31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6" name="Google Shape;54786;p31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7" name="Google Shape;54787;p31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8" name="Google Shape;54788;p31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9" name="Google Shape;54789;p31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0" name="Google Shape;54790;p31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1" name="Google Shape;54791;p31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2" name="Google Shape;54792;p31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3" name="Google Shape;54793;p31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4" name="Google Shape;54794;p31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5" name="Google Shape;54795;p31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6" name="Google Shape;54796;p31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7" name="Google Shape;54797;p31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8" name="Google Shape;54798;p31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9" name="Google Shape;54799;p31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0" name="Google Shape;54800;p31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1" name="Google Shape;54801;p31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2" name="Google Shape;54802;p31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3" name="Google Shape;54803;p31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4" name="Google Shape;54804;p31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5" name="Google Shape;54805;p31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6" name="Google Shape;54806;p31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7" name="Google Shape;54807;p31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8" name="Google Shape;54808;p31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9" name="Google Shape;54809;p31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0" name="Google Shape;54810;p31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1" name="Google Shape;54811;p31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2" name="Google Shape;54812;p31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3" name="Google Shape;54813;p31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4" name="Google Shape;54814;p31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5" name="Google Shape;54815;p31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6" name="Google Shape;54816;p31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7" name="Google Shape;54817;p31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8" name="Google Shape;54818;p31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9" name="Google Shape;54819;p31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0" name="Google Shape;54820;p31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1" name="Google Shape;54821;p31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2" name="Google Shape;54822;p31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3" name="Google Shape;54823;p31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4" name="Google Shape;54824;p31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5" name="Google Shape;54825;p31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6" name="Google Shape;54826;p31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7" name="Google Shape;54827;p31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8" name="Google Shape;54828;p31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9" name="Google Shape;54829;p31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0" name="Google Shape;54830;p31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1" name="Google Shape;54831;p31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2" name="Google Shape;54832;p31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3" name="Google Shape;54833;p31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4" name="Google Shape;54834;p31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5" name="Google Shape;54835;p31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6" name="Google Shape;54836;p31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7" name="Google Shape;54837;p31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8" name="Google Shape;54838;p31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9" name="Google Shape;54839;p31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0" name="Google Shape;54840;p31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1" name="Google Shape;54841;p31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2" name="Google Shape;54842;p31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3" name="Google Shape;54843;p31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4" name="Google Shape;54844;p31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5" name="Google Shape;54845;p31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6" name="Google Shape;54846;p31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7" name="Google Shape;54847;p31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8" name="Google Shape;54848;p31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9" name="Google Shape;54849;p31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0" name="Google Shape;54850;p31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1" name="Google Shape;54851;p31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2" name="Google Shape;54852;p31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3" name="Google Shape;54853;p31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4" name="Google Shape;54854;p31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5" name="Google Shape;54855;p31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6" name="Google Shape;54856;p31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7" name="Google Shape;54857;p31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8" name="Google Shape;54858;p31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9" name="Google Shape;54859;p31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0" name="Google Shape;54860;p31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1" name="Google Shape;54861;p31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2" name="Google Shape;54862;p31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3" name="Google Shape;54863;p31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4" name="Google Shape;54864;p31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5" name="Google Shape;54865;p31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6" name="Google Shape;54866;p31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7" name="Google Shape;54867;p31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8" name="Google Shape;54868;p31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9" name="Google Shape;54869;p31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0" name="Google Shape;54870;p31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1" name="Google Shape;54871;p31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2" name="Google Shape;54872;p31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3" name="Google Shape;54873;p31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4" name="Google Shape;54874;p31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5" name="Google Shape;54875;p31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6" name="Google Shape;54876;p31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7" name="Google Shape;54877;p31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8" name="Google Shape;54878;p31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9" name="Google Shape;54879;p31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0" name="Google Shape;54880;p31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1" name="Google Shape;54881;p31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2" name="Google Shape;54882;p31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3" name="Google Shape;54883;p31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4" name="Google Shape;54884;p31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5" name="Google Shape;54885;p31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6" name="Google Shape;54886;p31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7" name="Google Shape;54887;p31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8" name="Google Shape;54888;p31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9" name="Google Shape;54889;p31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0" name="Google Shape;54890;p31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1" name="Google Shape;54891;p31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2" name="Google Shape;54892;p31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3" name="Google Shape;54893;p31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4" name="Google Shape;54894;p31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5" name="Google Shape;54895;p31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6" name="Google Shape;54896;p31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7" name="Google Shape;54897;p31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8" name="Google Shape;54898;p31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9" name="Google Shape;54899;p31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0" name="Google Shape;54900;p31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1" name="Google Shape;54901;p31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2" name="Google Shape;54902;p31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3" name="Google Shape;54903;p31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4" name="Google Shape;54904;p31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5" name="Google Shape;54905;p31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6" name="Google Shape;54906;p31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7" name="Google Shape;54907;p31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8" name="Google Shape;54908;p31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9" name="Google Shape;54909;p31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0" name="Google Shape;54910;p31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1" name="Google Shape;54911;p31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2" name="Google Shape;54912;p31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3" name="Google Shape;54913;p31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4" name="Google Shape;54914;p31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5" name="Google Shape;54915;p31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6" name="Google Shape;54916;p31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7" name="Google Shape;54917;p31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8" name="Google Shape;54918;p31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9" name="Google Shape;54919;p31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0" name="Google Shape;54920;p31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1" name="Google Shape;54921;p31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2" name="Google Shape;54922;p31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3" name="Google Shape;54923;p31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4" name="Google Shape;54924;p31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5" name="Google Shape;54925;p31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6" name="Google Shape;54926;p31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7" name="Google Shape;54927;p31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8" name="Google Shape;54928;p31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9" name="Google Shape;54929;p31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0" name="Google Shape;54930;p31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1" name="Google Shape;54931;p31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2" name="Google Shape;54932;p31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3" name="Google Shape;54933;p31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4" name="Google Shape;54934;p31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5" name="Google Shape;54935;p31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6" name="Google Shape;54936;p31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7" name="Google Shape;54937;p31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8" name="Google Shape;54938;p31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9" name="Google Shape;54939;p31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0" name="Google Shape;54940;p31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1" name="Google Shape;54941;p31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2" name="Google Shape;54942;p31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3" name="Google Shape;54943;p31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4" name="Google Shape;54944;p31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5" name="Google Shape;54945;p31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6" name="Google Shape;54946;p31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7" name="Google Shape;54947;p31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8" name="Google Shape;54948;p31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9" name="Google Shape;54949;p31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0" name="Google Shape;54950;p31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1" name="Google Shape;54951;p31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2" name="Google Shape;54952;p31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3" name="Google Shape;54953;p31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4" name="Google Shape;54954;p31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5" name="Google Shape;54955;p31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6" name="Google Shape;54956;p31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7" name="Google Shape;54957;p31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8" name="Google Shape;54958;p31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9" name="Google Shape;54959;p31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0" name="Google Shape;54960;p31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1" name="Google Shape;54961;p31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2" name="Google Shape;54962;p31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3" name="Google Shape;54963;p31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4" name="Google Shape;54964;p31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5" name="Google Shape;54965;p31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6" name="Google Shape;54966;p31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7" name="Google Shape;54967;p31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8" name="Google Shape;54968;p31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9" name="Google Shape;54969;p31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0" name="Google Shape;54970;p31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1" name="Google Shape;54971;p31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2" name="Google Shape;54972;p31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3" name="Google Shape;54973;p31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4" name="Google Shape;54974;p31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5" name="Google Shape;54975;p31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6" name="Google Shape;54976;p31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7" name="Google Shape;54977;p31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8" name="Google Shape;54978;p31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9" name="Google Shape;54979;p31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0" name="Google Shape;54980;p31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1" name="Google Shape;54981;p31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2" name="Google Shape;54982;p31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3" name="Google Shape;54983;p31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4" name="Google Shape;54984;p31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5" name="Google Shape;54985;p31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6" name="Google Shape;54986;p31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7" name="Google Shape;54987;p31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8" name="Google Shape;54988;p31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9" name="Google Shape;54989;p31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0" name="Google Shape;54990;p31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1" name="Google Shape;54991;p31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2" name="Google Shape;54992;p31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3" name="Google Shape;54993;p31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4" name="Google Shape;54994;p31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5" name="Google Shape;54995;p31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6" name="Google Shape;54996;p31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7" name="Google Shape;54997;p31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8" name="Google Shape;54998;p31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9" name="Google Shape;54999;p31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0" name="Google Shape;55000;p31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1" name="Google Shape;55001;p31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2" name="Google Shape;55002;p31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3" name="Google Shape;55003;p31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4" name="Google Shape;55004;p31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5" name="Google Shape;55005;p31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6" name="Google Shape;55006;p31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7" name="Google Shape;55007;p31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8" name="Google Shape;55008;p31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9" name="Google Shape;55009;p31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0" name="Google Shape;55010;p31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1" name="Google Shape;55011;p31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2" name="Google Shape;55012;p31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3" name="Google Shape;55013;p31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4" name="Google Shape;55014;p31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5" name="Google Shape;55015;p31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6" name="Google Shape;55016;p31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7" name="Google Shape;55017;p31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8" name="Google Shape;55018;p31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9" name="Google Shape;55019;p31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0" name="Google Shape;55020;p31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1" name="Google Shape;55021;p31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2" name="Google Shape;55022;p31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3" name="Google Shape;55023;p31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4" name="Google Shape;55024;p31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5" name="Google Shape;55025;p31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6" name="Google Shape;55026;p31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7" name="Google Shape;55027;p31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8" name="Google Shape;55028;p31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9" name="Google Shape;55029;p31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0" name="Google Shape;55030;p31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1" name="Google Shape;55031;p31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2" name="Google Shape;55032;p31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3" name="Google Shape;55033;p31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4" name="Google Shape;55034;p31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5" name="Google Shape;55035;p31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6" name="Google Shape;55036;p31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7" name="Google Shape;55037;p31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8" name="Google Shape;55038;p31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9" name="Google Shape;55039;p31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0" name="Google Shape;55040;p31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1" name="Google Shape;55041;p31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2" name="Google Shape;55042;p31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3" name="Google Shape;55043;p31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4" name="Google Shape;55044;p31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5" name="Google Shape;55045;p31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6" name="Google Shape;55046;p31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7" name="Google Shape;55047;p31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8" name="Google Shape;55048;p31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9" name="Google Shape;55049;p31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0" name="Google Shape;55050;p31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1" name="Google Shape;55051;p31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2" name="Google Shape;55052;p31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3" name="Google Shape;55053;p31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4" name="Google Shape;55054;p31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5" name="Google Shape;55055;p31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6" name="Google Shape;55056;p31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7" name="Google Shape;55057;p31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8" name="Google Shape;55058;p31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9" name="Google Shape;55059;p31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0" name="Google Shape;55060;p31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1" name="Google Shape;55061;p31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2" name="Google Shape;55062;p31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3" name="Google Shape;55063;p31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4" name="Google Shape;55064;p31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5" name="Google Shape;55065;p31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6" name="Google Shape;55066;p31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7" name="Google Shape;55067;p31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8" name="Google Shape;55068;p31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9" name="Google Shape;55069;p31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0" name="Google Shape;55070;p31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1" name="Google Shape;55071;p31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2" name="Google Shape;55072;p31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3" name="Google Shape;55073;p31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4" name="Google Shape;55074;p31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5" name="Google Shape;55075;p31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6" name="Google Shape;55076;p31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7" name="Google Shape;55077;p31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8" name="Google Shape;55078;p31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9" name="Google Shape;55079;p31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0" name="Google Shape;55080;p31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1" name="Google Shape;55081;p31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2" name="Google Shape;55082;p31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3" name="Google Shape;55083;p31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4" name="Google Shape;55084;p31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5" name="Google Shape;55085;p31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6" name="Google Shape;55086;p31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7" name="Google Shape;55087;p31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8" name="Google Shape;55088;p31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9" name="Google Shape;55089;p31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0" name="Google Shape;55090;p31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1" name="Google Shape;55091;p31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2" name="Google Shape;55092;p31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3" name="Google Shape;55093;p31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4" name="Google Shape;55094;p31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5" name="Google Shape;55095;p31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6" name="Google Shape;55096;p31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7" name="Google Shape;55097;p31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8" name="Google Shape;55098;p31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9" name="Google Shape;55099;p31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0" name="Google Shape;55100;p31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1" name="Google Shape;55101;p31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2" name="Google Shape;55102;p31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3" name="Google Shape;55103;p31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4" name="Google Shape;55104;p31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5" name="Google Shape;55105;p31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6" name="Google Shape;55106;p31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7" name="Google Shape;55107;p31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8" name="Google Shape;55108;p31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9" name="Google Shape;55109;p31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0" name="Google Shape;55110;p31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1" name="Google Shape;55111;p31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2" name="Google Shape;55112;p31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3" name="Google Shape;55113;p31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4" name="Google Shape;55114;p31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5" name="Google Shape;55115;p31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6" name="Google Shape;55116;p31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7" name="Google Shape;55117;p31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8" name="Google Shape;55118;p31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9" name="Google Shape;55119;p31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0" name="Google Shape;55120;p31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1" name="Google Shape;55121;p31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2" name="Google Shape;55122;p31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3" name="Google Shape;55123;p31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4" name="Google Shape;55124;p31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5" name="Google Shape;55125;p31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6" name="Google Shape;55126;p31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7" name="Google Shape;55127;p31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8" name="Google Shape;55128;p31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9" name="Google Shape;55129;p31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0" name="Google Shape;55130;p31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1" name="Google Shape;55131;p31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2" name="Google Shape;55132;p31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3" name="Google Shape;55133;p31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4" name="Google Shape;55134;p31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5" name="Google Shape;55135;p31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6" name="Google Shape;55136;p31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7" name="Google Shape;55137;p31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8" name="Google Shape;55138;p31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9" name="Google Shape;55139;p31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0" name="Google Shape;55140;p31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1" name="Google Shape;55141;p31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2" name="Google Shape;55142;p31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3" name="Google Shape;55143;p31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4" name="Google Shape;55144;p31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5" name="Google Shape;55145;p31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6" name="Google Shape;55146;p31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7" name="Google Shape;55147;p31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8" name="Google Shape;55148;p31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9" name="Google Shape;55149;p31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0" name="Google Shape;55150;p31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1" name="Google Shape;55151;p31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2" name="Google Shape;55152;p31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3" name="Google Shape;55153;p31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4" name="Google Shape;55154;p31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5" name="Google Shape;55155;p31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6" name="Google Shape;55156;p31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7" name="Google Shape;55157;p31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8" name="Google Shape;55158;p31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9" name="Google Shape;55159;p31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0" name="Google Shape;55160;p31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1" name="Google Shape;55161;p31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2" name="Google Shape;55162;p31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3" name="Google Shape;55163;p31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4" name="Google Shape;55164;p31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5" name="Google Shape;55165;p31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6" name="Google Shape;55166;p31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7" name="Google Shape;55167;p31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8" name="Google Shape;55168;p31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9" name="Google Shape;55169;p31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0" name="Google Shape;55170;p31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1" name="Google Shape;55171;p31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2" name="Google Shape;55172;p31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3" name="Google Shape;55173;p31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4" name="Google Shape;55174;p31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5" name="Google Shape;55175;p31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6" name="Google Shape;55176;p31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7" name="Google Shape;55177;p31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8" name="Google Shape;55178;p31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9" name="Google Shape;55179;p31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0" name="Google Shape;55180;p31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1" name="Google Shape;55181;p31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2" name="Google Shape;55182;p31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3" name="Google Shape;55183;p31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4" name="Google Shape;55184;p31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5" name="Google Shape;55185;p31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6" name="Google Shape;55186;p31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7" name="Google Shape;55187;p31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8" name="Google Shape;55188;p31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9" name="Google Shape;55189;p31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0" name="Google Shape;55190;p31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1" name="Google Shape;55191;p31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2" name="Google Shape;55192;p31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3" name="Google Shape;55193;p31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4" name="Google Shape;55194;p31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5" name="Google Shape;55195;p31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6" name="Google Shape;55196;p31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7" name="Google Shape;55197;p31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8" name="Google Shape;55198;p31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9" name="Google Shape;55199;p31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0" name="Google Shape;55200;p31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1" name="Google Shape;55201;p31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2" name="Google Shape;55202;p31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3" name="Google Shape;55203;p31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4" name="Google Shape;55204;p31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5" name="Google Shape;55205;p31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6" name="Google Shape;55206;p31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7" name="Google Shape;55207;p31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8" name="Google Shape;55208;p31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9" name="Google Shape;55209;p31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0" name="Google Shape;55210;p31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1" name="Google Shape;55211;p31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2" name="Google Shape;55212;p31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3" name="Google Shape;55213;p31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4" name="Google Shape;55214;p31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5" name="Google Shape;55215;p31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6" name="Google Shape;55216;p31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7" name="Google Shape;55217;p31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8" name="Google Shape;55218;p31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9" name="Google Shape;55219;p31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0" name="Google Shape;55220;p31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1" name="Google Shape;55221;p31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2" name="Google Shape;55222;p31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3" name="Google Shape;55223;p31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4" name="Google Shape;55224;p31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5" name="Google Shape;55225;p31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6" name="Google Shape;55226;p31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7" name="Google Shape;55227;p31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8" name="Google Shape;55228;p31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9" name="Google Shape;55229;p31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0" name="Google Shape;55230;p31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1" name="Google Shape;55231;p31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2" name="Google Shape;55232;p31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3" name="Google Shape;55233;p31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4" name="Google Shape;55234;p31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5" name="Google Shape;55235;p31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6" name="Google Shape;55236;p31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7" name="Google Shape;55237;p31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8" name="Google Shape;55238;p31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9" name="Google Shape;55239;p31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0" name="Google Shape;55240;p31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1" name="Google Shape;55241;p31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2" name="Google Shape;55242;p31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3" name="Google Shape;55243;p31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4" name="Google Shape;55244;p31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5" name="Google Shape;55245;p31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6" name="Google Shape;55246;p31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7" name="Google Shape;55247;p31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8" name="Google Shape;55248;p31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9" name="Google Shape;55249;p31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0" name="Google Shape;55250;p31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1" name="Google Shape;55251;p31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2" name="Google Shape;55252;p31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3" name="Google Shape;55253;p31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4" name="Google Shape;55254;p31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5" name="Google Shape;55255;p31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6" name="Google Shape;55256;p31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7" name="Google Shape;55257;p31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8" name="Google Shape;55258;p31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9" name="Google Shape;55259;p31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0" name="Google Shape;55260;p31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1" name="Google Shape;55261;p31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2" name="Google Shape;55262;p31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3" name="Google Shape;55263;p31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4" name="Google Shape;55264;p31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5" name="Google Shape;55265;p31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6" name="Google Shape;55266;p31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7" name="Google Shape;55267;p31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8" name="Google Shape;55268;p31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9" name="Google Shape;55269;p31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0" name="Google Shape;55270;p31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1" name="Google Shape;55271;p31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2" name="Google Shape;55272;p31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3" name="Google Shape;55273;p31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4" name="Google Shape;55274;p31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5" name="Google Shape;55275;p31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6" name="Google Shape;55276;p31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7" name="Google Shape;55277;p31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8" name="Google Shape;55278;p31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9" name="Google Shape;55279;p31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0" name="Google Shape;55280;p31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1" name="Google Shape;55281;p31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2" name="Google Shape;55282;p31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3" name="Google Shape;55283;p31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4" name="Google Shape;55284;p31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5" name="Google Shape;55285;p31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6" name="Google Shape;55286;p31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7" name="Google Shape;55287;p31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8" name="Google Shape;55288;p31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9" name="Google Shape;55289;p31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0" name="Google Shape;55290;p31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1" name="Google Shape;55291;p31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2" name="Google Shape;55292;p31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3" name="Google Shape;55293;p31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4" name="Google Shape;55294;p31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5" name="Google Shape;55295;p31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55296;p31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55297;p31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55298;p31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9" name="Google Shape;55299;p31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0" name="Google Shape;55300;p31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1" name="Google Shape;55301;p31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2" name="Google Shape;55302;p31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3" name="Google Shape;55303;p31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55304;p31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55305;p31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6" name="Google Shape;55306;p31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7" name="Google Shape;55307;p31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8" name="Google Shape;55308;p31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9" name="Google Shape;55309;p31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55310;p31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55311;p31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55312;p31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55313;p31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55314;p31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55315;p31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55316;p31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55317;p31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55318;p31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9" name="Google Shape;55319;p31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0" name="Google Shape;55320;p31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1" name="Google Shape;55321;p31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2" name="Google Shape;55322;p31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5323;p31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5324;p31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5325;p31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5326;p31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5327;p31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5328;p31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5329;p31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5330;p31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5331;p31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5332;p31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5333;p31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5334;p31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5335;p31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5336;p31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7" name="Google Shape;55337;p31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5338;p31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5339;p31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5340;p31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5341;p31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5342;p31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5343;p31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5344;p31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5345;p31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5346;p31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5347;p31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5348;p31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5349;p31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0" name="Google Shape;55350;p31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1" name="Google Shape;55351;p31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2" name="Google Shape;55352;p31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3" name="Google Shape;55353;p31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55354;p31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55355;p31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55356;p31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55357;p31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55358;p31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55359;p31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55360;p31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55361;p31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55362;p31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55363;p31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55364;p31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55365;p31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55366;p31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55367;p31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55368;p31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55369;p31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55370;p31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55371;p31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55372;p31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3" name="Google Shape;55373;p31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4" name="Google Shape;55374;p31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5" name="Google Shape;55375;p31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6" name="Google Shape;55376;p31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7" name="Google Shape;55377;p31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5378;p31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5379;p31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5380;p31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5381;p31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5382;p31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5383;p31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5384;p31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5385;p31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5386;p31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5387;p31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5388;p31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5389;p31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5390;p31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1" name="Google Shape;55391;p31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2" name="Google Shape;55392;p31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3" name="Google Shape;55393;p31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4" name="Google Shape;55394;p31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5" name="Google Shape;55395;p31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6" name="Google Shape;55396;p31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7" name="Google Shape;55397;p31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8" name="Google Shape;55398;p31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9" name="Google Shape;55399;p31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0" name="Google Shape;55400;p31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1" name="Google Shape;55401;p31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2" name="Google Shape;55402;p31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3" name="Google Shape;55403;p31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4" name="Google Shape;55404;p31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5" name="Google Shape;55405;p31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6" name="Google Shape;55406;p31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7" name="Google Shape;55407;p31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8" name="Google Shape;55408;p31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9" name="Google Shape;55409;p31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0" name="Google Shape;55410;p31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1" name="Google Shape;55411;p31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2" name="Google Shape;55412;p31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3" name="Google Shape;55413;p31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4" name="Google Shape;55414;p31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5" name="Google Shape;55415;p31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6" name="Google Shape;55416;p31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7" name="Google Shape;55417;p31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8" name="Google Shape;55418;p31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9" name="Google Shape;55419;p31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0" name="Google Shape;55420;p31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1" name="Google Shape;55421;p31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2" name="Google Shape;55422;p31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3" name="Google Shape;55423;p31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4" name="Google Shape;55424;p31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5" name="Google Shape;55425;p31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6" name="Google Shape;55426;p31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7" name="Google Shape;55427;p31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8" name="Google Shape;55428;p31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9" name="Google Shape;55429;p31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0" name="Google Shape;55430;p31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1" name="Google Shape;55431;p31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2" name="Google Shape;55432;p31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3" name="Google Shape;55433;p31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4" name="Google Shape;55434;p31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5" name="Google Shape;55435;p31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6" name="Google Shape;55436;p31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7" name="Google Shape;55437;p31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8" name="Google Shape;55438;p31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9" name="Google Shape;55439;p31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0" name="Google Shape;55440;p31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1" name="Google Shape;55441;p31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2" name="Google Shape;55442;p31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3" name="Google Shape;55443;p31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4" name="Google Shape;55444;p31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5" name="Google Shape;55445;p31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6" name="Google Shape;55446;p31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7" name="Google Shape;55447;p31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8" name="Google Shape;55448;p31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9" name="Google Shape;55449;p31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0" name="Google Shape;55450;p31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1" name="Google Shape;55451;p31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2" name="Google Shape;55452;p31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3" name="Google Shape;55453;p31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4" name="Google Shape;55454;p31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5" name="Google Shape;55455;p31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6" name="Google Shape;55456;p31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7" name="Google Shape;55457;p31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8" name="Google Shape;55458;p31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9" name="Google Shape;55459;p31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0" name="Google Shape;55460;p31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1" name="Google Shape;55461;p31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2" name="Google Shape;55462;p31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3" name="Google Shape;55463;p31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4" name="Google Shape;55464;p31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5" name="Google Shape;55465;p31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6" name="Google Shape;55466;p31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7" name="Google Shape;55467;p31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8" name="Google Shape;55468;p31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9" name="Google Shape;55469;p31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0" name="Google Shape;55470;p31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1" name="Google Shape;55471;p31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2" name="Google Shape;55472;p31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3" name="Google Shape;55473;p31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4" name="Google Shape;55474;p31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5" name="Google Shape;55475;p31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6" name="Google Shape;55476;p31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7" name="Google Shape;55477;p31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8" name="Google Shape;55478;p31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9" name="Google Shape;55479;p31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0" name="Google Shape;55480;p31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1" name="Google Shape;55481;p31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2" name="Google Shape;55482;p31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3" name="Google Shape;55483;p31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4" name="Google Shape;55484;p31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5" name="Google Shape;55485;p31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6" name="Google Shape;55486;p31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7" name="Google Shape;55487;p31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8" name="Google Shape;55488;p31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9" name="Google Shape;55489;p31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0" name="Google Shape;55490;p31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1" name="Google Shape;55491;p31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2" name="Google Shape;55492;p31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3" name="Google Shape;55493;p31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4" name="Google Shape;55494;p31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5" name="Google Shape;55495;p31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6" name="Google Shape;55496;p31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7" name="Google Shape;55497;p31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8" name="Google Shape;55498;p31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9" name="Google Shape;55499;p31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0" name="Google Shape;55500;p31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1" name="Google Shape;55501;p31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2" name="Google Shape;55502;p31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3" name="Google Shape;55503;p31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4" name="Google Shape;55504;p31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5" name="Google Shape;55505;p31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6" name="Google Shape;55506;p31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7" name="Google Shape;55507;p31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8" name="Google Shape;55508;p31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9" name="Google Shape;55509;p31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0" name="Google Shape;55510;p31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1" name="Google Shape;55511;p31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2" name="Google Shape;55512;p31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3" name="Google Shape;55513;p31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4" name="Google Shape;55514;p31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5" name="Google Shape;55515;p31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6" name="Google Shape;55516;p31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7" name="Google Shape;55517;p31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8" name="Google Shape;55518;p31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9" name="Google Shape;55519;p31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0" name="Google Shape;55520;p31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1" name="Google Shape;55521;p31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2" name="Google Shape;55522;p31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3" name="Google Shape;55523;p31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4" name="Google Shape;55524;p31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5" name="Google Shape;55525;p31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6" name="Google Shape;55526;p31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7" name="Google Shape;55527;p31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8" name="Google Shape;55528;p31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9" name="Google Shape;55529;p31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0" name="Google Shape;55530;p31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1" name="Google Shape;55531;p31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2" name="Google Shape;55532;p31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3" name="Google Shape;55533;p31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4" name="Google Shape;55534;p31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5" name="Google Shape;55535;p31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6" name="Google Shape;55536;p31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7" name="Google Shape;55537;p31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8" name="Google Shape;55538;p31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9" name="Google Shape;55539;p31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0" name="Google Shape;55540;p31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1" name="Google Shape;55541;p31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2" name="Google Shape;55542;p31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3" name="Google Shape;55543;p31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4" name="Google Shape;55544;p31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5" name="Google Shape;55545;p31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6" name="Google Shape;55546;p31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7" name="Google Shape;55547;p31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8" name="Google Shape;55548;p31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9" name="Google Shape;55549;p31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0" name="Google Shape;55550;p31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1" name="Google Shape;55551;p31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2" name="Google Shape;55552;p31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3" name="Google Shape;55553;p31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4" name="Google Shape;55554;p31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5" name="Google Shape;55555;p31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6" name="Google Shape;55556;p31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7" name="Google Shape;55557;p31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8" name="Google Shape;55558;p31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9" name="Google Shape;55559;p31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0" name="Google Shape;55560;p31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1" name="Google Shape;55561;p31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2" name="Google Shape;55562;p31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3" name="Google Shape;55563;p31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4" name="Google Shape;55564;p31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5" name="Google Shape;55565;p31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6" name="Google Shape;55566;p31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7" name="Google Shape;55567;p31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8" name="Google Shape;55568;p31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9" name="Google Shape;55569;p31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0" name="Google Shape;55570;p31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1" name="Google Shape;55571;p31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2" name="Google Shape;55572;p31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3" name="Google Shape;55573;p31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4" name="Google Shape;55574;p31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5" name="Google Shape;55575;p31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6" name="Google Shape;55576;p31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7" name="Google Shape;55577;p31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8" name="Google Shape;55578;p31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9" name="Google Shape;55579;p31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0" name="Google Shape;55580;p31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1" name="Google Shape;55581;p31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2" name="Google Shape;55582;p31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3" name="Google Shape;55583;p31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4" name="Google Shape;55584;p31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5" name="Google Shape;55585;p31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6" name="Google Shape;55586;p31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7" name="Google Shape;55587;p31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8" name="Google Shape;55588;p31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9" name="Google Shape;55589;p31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0" name="Google Shape;55590;p31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1" name="Google Shape;55591;p31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2" name="Google Shape;55592;p31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3" name="Google Shape;55593;p31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4" name="Google Shape;55594;p31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5" name="Google Shape;55595;p31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6" name="Google Shape;55596;p31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7" name="Google Shape;55597;p31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8" name="Google Shape;55598;p31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9" name="Google Shape;55599;p31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0" name="Google Shape;55600;p31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1" name="Google Shape;55601;p31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2" name="Google Shape;55602;p31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3" name="Google Shape;55603;p31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4" name="Google Shape;55604;p31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5" name="Google Shape;55605;p31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6" name="Google Shape;55606;p31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7" name="Google Shape;55607;p31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8" name="Google Shape;55608;p31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9" name="Google Shape;55609;p31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0" name="Google Shape;55610;p31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1" name="Google Shape;55611;p31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2" name="Google Shape;55612;p31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3" name="Google Shape;55613;p31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4" name="Google Shape;55614;p31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5" name="Google Shape;55615;p31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6" name="Google Shape;55616;p31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7" name="Google Shape;55617;p31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8" name="Google Shape;55618;p31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9" name="Google Shape;55619;p31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0" name="Google Shape;55620;p31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1" name="Google Shape;55621;p31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2" name="Google Shape;55622;p31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3" name="Google Shape;55623;p31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4" name="Google Shape;55624;p31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5" name="Google Shape;55625;p31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6" name="Google Shape;55626;p31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7" name="Google Shape;55627;p31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8" name="Google Shape;55628;p31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9" name="Google Shape;55629;p31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0" name="Google Shape;55630;p31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1" name="Google Shape;55631;p31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2" name="Google Shape;55632;p31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3" name="Google Shape;55633;p31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4" name="Google Shape;55634;p31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5" name="Google Shape;55635;p31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6" name="Google Shape;55636;p31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7" name="Google Shape;55637;p31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8" name="Google Shape;55638;p31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9" name="Google Shape;55639;p31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0" name="Google Shape;55640;p31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1" name="Google Shape;55641;p31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2" name="Google Shape;55642;p31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3" name="Google Shape;55643;p31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4" name="Google Shape;55644;p31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5" name="Google Shape;55645;p31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6" name="Google Shape;55646;p31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7" name="Google Shape;55647;p31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8" name="Google Shape;55648;p31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9" name="Google Shape;55649;p31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0" name="Google Shape;55650;p31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1" name="Google Shape;55651;p31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2" name="Google Shape;55652;p31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3" name="Google Shape;55653;p31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4" name="Google Shape;55654;p31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5" name="Google Shape;55655;p31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6" name="Google Shape;55656;p31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7" name="Google Shape;55657;p31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8" name="Google Shape;55658;p31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9" name="Google Shape;55659;p31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0" name="Google Shape;55660;p31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1" name="Google Shape;55661;p31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2" name="Google Shape;55662;p31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3" name="Google Shape;55663;p31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4" name="Google Shape;55664;p31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5" name="Google Shape;55665;p31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6" name="Google Shape;55666;p31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7" name="Google Shape;55667;p31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8" name="Google Shape;55668;p31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9" name="Google Shape;55669;p31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0" name="Google Shape;55670;p31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1" name="Google Shape;55671;p31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2" name="Google Shape;55672;p31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3" name="Google Shape;55673;p31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4" name="Google Shape;55674;p31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5" name="Google Shape;55675;p31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6" name="Google Shape;55676;p31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7" name="Google Shape;55677;p31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8" name="Google Shape;55678;p31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9" name="Google Shape;55679;p31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0" name="Google Shape;55680;p31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1" name="Google Shape;55681;p31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2" name="Google Shape;55682;p31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3" name="Google Shape;55683;p31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4" name="Google Shape;55684;p31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5" name="Google Shape;55685;p31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6" name="Google Shape;55686;p31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7" name="Google Shape;55687;p31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8" name="Google Shape;55688;p31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9" name="Google Shape;55689;p31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0" name="Google Shape;55690;p31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1" name="Google Shape;55691;p31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2" name="Google Shape;55692;p31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3" name="Google Shape;55693;p31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4" name="Google Shape;55694;p31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5" name="Google Shape;55695;p31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6" name="Google Shape;55696;p31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7" name="Google Shape;55697;p31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8" name="Google Shape;55698;p31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9" name="Google Shape;55699;p31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0" name="Google Shape;55700;p31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1" name="Google Shape;55701;p31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2" name="Google Shape;55702;p31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3" name="Google Shape;55703;p31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4" name="Google Shape;55704;p31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5" name="Google Shape;55705;p31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6" name="Google Shape;55706;p31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7" name="Google Shape;55707;p31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8" name="Google Shape;55708;p31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9" name="Google Shape;55709;p31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0" name="Google Shape;55710;p31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1" name="Google Shape;55711;p31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2" name="Google Shape;55712;p31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3" name="Google Shape;55713;p31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4" name="Google Shape;55714;p31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5" name="Google Shape;55715;p31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6" name="Google Shape;55716;p31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7" name="Google Shape;55717;p31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8" name="Google Shape;55718;p31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9" name="Google Shape;55719;p31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0" name="Google Shape;55720;p31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1" name="Google Shape;55721;p31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2" name="Google Shape;55722;p31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3" name="Google Shape;55723;p31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4" name="Google Shape;55724;p31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5" name="Google Shape;55725;p31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6" name="Google Shape;55726;p31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7" name="Google Shape;55727;p31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8" name="Google Shape;55728;p31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9" name="Google Shape;55729;p31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0" name="Google Shape;55730;p31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1" name="Google Shape;55731;p31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2" name="Google Shape;55732;p31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3" name="Google Shape;55733;p31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4" name="Google Shape;55734;p31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5" name="Google Shape;55735;p31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6" name="Google Shape;55736;p31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7" name="Google Shape;55737;p31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8" name="Google Shape;55738;p31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9" name="Google Shape;55739;p31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0" name="Google Shape;55740;p31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1" name="Google Shape;55741;p31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2" name="Google Shape;55742;p31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3" name="Google Shape;55743;p31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4" name="Google Shape;55744;p31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5" name="Google Shape;55745;p31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6" name="Google Shape;55746;p31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7" name="Google Shape;55747;p31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8" name="Google Shape;55748;p31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9" name="Google Shape;55749;p31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0" name="Google Shape;55750;p31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1" name="Google Shape;55751;p31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2" name="Google Shape;55752;p31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3" name="Google Shape;55753;p31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4" name="Google Shape;55754;p31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5" name="Google Shape;55755;p31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6" name="Google Shape;55756;p31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7" name="Google Shape;55757;p31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8" name="Google Shape;55758;p31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9" name="Google Shape;55759;p31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0" name="Google Shape;55760;p31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1" name="Google Shape;55761;p31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2" name="Google Shape;55762;p31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3" name="Google Shape;55763;p31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4" name="Google Shape;55764;p31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5" name="Google Shape;55765;p31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6" name="Google Shape;55766;p31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7" name="Google Shape;55767;p31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8" name="Google Shape;55768;p31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9" name="Google Shape;55769;p31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0" name="Google Shape;55770;p31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1" name="Google Shape;55771;p31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2" name="Google Shape;55772;p31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3" name="Google Shape;55773;p31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4" name="Google Shape;55774;p31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5" name="Google Shape;55775;p31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6" name="Google Shape;55776;p31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7" name="Google Shape;55777;p31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8" name="Google Shape;55778;p31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9" name="Google Shape;55779;p31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0" name="Google Shape;55780;p31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1" name="Google Shape;55781;p31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2" name="Google Shape;55782;p31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3" name="Google Shape;55783;p31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4" name="Google Shape;55784;p31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5" name="Google Shape;55785;p31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6" name="Google Shape;55786;p31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7" name="Google Shape;55787;p31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8" name="Google Shape;55788;p31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9" name="Google Shape;55789;p31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0" name="Google Shape;55790;p31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1" name="Google Shape;55791;p31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2" name="Google Shape;55792;p31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3" name="Google Shape;55793;p31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4" name="Google Shape;55794;p31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5" name="Google Shape;55795;p31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6" name="Google Shape;55796;p31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7" name="Google Shape;55797;p31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8" name="Google Shape;55798;p31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9" name="Google Shape;55799;p31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0" name="Google Shape;55800;p31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1" name="Google Shape;55801;p31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2" name="Google Shape;55802;p31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3" name="Google Shape;55803;p31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4" name="Google Shape;55804;p31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5" name="Google Shape;55805;p31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6" name="Google Shape;55806;p31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7" name="Google Shape;55807;p31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8" name="Google Shape;55808;p31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9" name="Google Shape;55809;p31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0" name="Google Shape;55810;p31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1" name="Google Shape;55811;p31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2" name="Google Shape;55812;p31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3" name="Google Shape;55813;p31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4" name="Google Shape;55814;p31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5" name="Google Shape;55815;p31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6" name="Google Shape;55816;p31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7" name="Google Shape;55817;p31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8" name="Google Shape;55818;p31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9" name="Google Shape;55819;p31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0" name="Google Shape;55820;p31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1" name="Google Shape;55821;p31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2" name="Google Shape;55822;p31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3" name="Google Shape;55823;p31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4" name="Google Shape;55824;p31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5" name="Google Shape;55825;p31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6" name="Google Shape;55826;p31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7" name="Google Shape;55827;p31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8" name="Google Shape;55828;p31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9" name="Google Shape;55829;p31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0" name="Google Shape;55830;p31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1" name="Google Shape;55831;p31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2" name="Google Shape;55832;p31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3" name="Google Shape;55833;p31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4" name="Google Shape;55834;p31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5" name="Google Shape;55835;p31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6" name="Google Shape;55836;p31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7" name="Google Shape;55837;p31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8" name="Google Shape;55838;p31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9" name="Google Shape;55839;p31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0" name="Google Shape;55840;p31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1" name="Google Shape;55841;p31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2" name="Google Shape;55842;p31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3" name="Google Shape;55843;p31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4" name="Google Shape;55844;p31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5" name="Google Shape;55845;p31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6" name="Google Shape;55846;p31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7" name="Google Shape;55847;p31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8" name="Google Shape;55848;p31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9" name="Google Shape;55849;p31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0" name="Google Shape;55850;p31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1" name="Google Shape;55851;p31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2" name="Google Shape;55852;p31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3" name="Google Shape;55853;p31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4" name="Google Shape;55854;p31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5" name="Google Shape;55855;p31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6" name="Google Shape;55856;p31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7" name="Google Shape;55857;p31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8" name="Google Shape;55858;p31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9" name="Google Shape;55859;p31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0" name="Google Shape;55860;p31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1" name="Google Shape;55861;p31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2" name="Google Shape;55862;p31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3" name="Google Shape;55863;p31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4" name="Google Shape;55864;p31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5" name="Google Shape;55865;p31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6" name="Google Shape;55866;p31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7" name="Google Shape;55867;p31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8" name="Google Shape;55868;p31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9" name="Google Shape;55869;p31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0" name="Google Shape;55870;p31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1" name="Google Shape;55871;p31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2" name="Google Shape;55872;p31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3" name="Google Shape;55873;p31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4" name="Google Shape;55874;p31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5" name="Google Shape;55875;p31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6" name="Google Shape;55876;p31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7" name="Google Shape;55877;p31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8" name="Google Shape;55878;p31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9" name="Google Shape;55879;p31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0" name="Google Shape;55880;p31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1" name="Google Shape;55881;p31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2" name="Google Shape;55882;p31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3" name="Google Shape;55883;p31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4" name="Google Shape;55884;p31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5" name="Google Shape;55885;p31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6" name="Google Shape;55886;p31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7" name="Google Shape;55887;p31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8" name="Google Shape;55888;p31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9" name="Google Shape;55889;p31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0" name="Google Shape;55890;p31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1" name="Google Shape;55891;p31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2" name="Google Shape;55892;p31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3" name="Google Shape;55893;p31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4" name="Google Shape;55894;p31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5" name="Google Shape;55895;p31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6" name="Google Shape;55896;p31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7" name="Google Shape;55897;p31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8" name="Google Shape;55898;p31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9" name="Google Shape;55899;p31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0" name="Google Shape;55900;p31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1" name="Google Shape;55901;p31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2" name="Google Shape;55902;p31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3" name="Google Shape;55903;p31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4" name="Google Shape;55904;p31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5" name="Google Shape;55905;p31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6" name="Google Shape;55906;p31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7" name="Google Shape;55907;p31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8" name="Google Shape;55908;p31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9" name="Google Shape;55909;p31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0" name="Google Shape;55910;p31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1" name="Google Shape;55911;p31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2" name="Google Shape;55912;p31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3" name="Google Shape;55913;p31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4" name="Google Shape;55914;p31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5" name="Google Shape;55915;p31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6" name="Google Shape;55916;p31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7" name="Google Shape;55917;p31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8" name="Google Shape;55918;p31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9" name="Google Shape;55919;p31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0" name="Google Shape;55920;p31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1" name="Google Shape;55921;p31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2" name="Google Shape;55922;p31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3" name="Google Shape;55923;p31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4" name="Google Shape;55924;p31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5" name="Google Shape;55925;p31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6" name="Google Shape;55926;p31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7" name="Google Shape;55927;p31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8" name="Google Shape;55928;p31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9" name="Google Shape;55929;p31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0" name="Google Shape;55930;p31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1" name="Google Shape;55931;p31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2" name="Google Shape;55932;p31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3" name="Google Shape;55933;p31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4" name="Google Shape;55934;p31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5" name="Google Shape;55935;p31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6" name="Google Shape;55936;p31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7" name="Google Shape;55937;p31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8" name="Google Shape;55938;p31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9" name="Google Shape;55939;p31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0" name="Google Shape;55940;p31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1" name="Google Shape;55941;p31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2" name="Google Shape;55942;p31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3" name="Google Shape;55943;p31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4" name="Google Shape;55944;p31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5" name="Google Shape;55945;p31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6" name="Google Shape;55946;p31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7" name="Google Shape;55947;p31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8" name="Google Shape;55948;p31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9" name="Google Shape;55949;p31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0" name="Google Shape;55950;p31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1" name="Google Shape;55951;p31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2" name="Google Shape;55952;p31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3" name="Google Shape;55953;p31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4" name="Google Shape;55954;p31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5" name="Google Shape;55955;p31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6" name="Google Shape;55956;p31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7" name="Google Shape;55957;p31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8" name="Google Shape;55958;p31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9" name="Google Shape;55959;p31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0" name="Google Shape;55960;p31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1" name="Google Shape;55961;p31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2" name="Google Shape;55962;p31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3" name="Google Shape;55963;p31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4" name="Google Shape;55964;p31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5" name="Google Shape;55965;p31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6" name="Google Shape;55966;p31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7" name="Google Shape;55967;p31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8" name="Google Shape;55968;p31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9" name="Google Shape;55969;p31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0" name="Google Shape;55970;p31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1" name="Google Shape;55971;p31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2" name="Google Shape;55972;p31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3" name="Google Shape;55973;p31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4" name="Google Shape;55974;p31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5" name="Google Shape;55975;p31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6" name="Google Shape;55976;p31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7" name="Google Shape;55977;p31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8" name="Google Shape;55978;p31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9" name="Google Shape;55979;p31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0" name="Google Shape;55980;p31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1" name="Google Shape;55981;p31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2" name="Google Shape;55982;p31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3" name="Google Shape;55983;p31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4" name="Google Shape;55984;p31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5" name="Google Shape;55985;p31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6" name="Google Shape;55986;p31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7" name="Google Shape;55987;p31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8" name="Google Shape;55988;p31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9" name="Google Shape;55989;p31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0" name="Google Shape;55990;p31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1" name="Google Shape;55991;p31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2" name="Google Shape;55992;p31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3" name="Google Shape;55993;p31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4" name="Google Shape;55994;p31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5" name="Google Shape;55995;p31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6" name="Google Shape;55996;p31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7" name="Google Shape;55997;p31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8" name="Google Shape;55998;p31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9" name="Google Shape;55999;p31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0" name="Google Shape;56000;p31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1" name="Google Shape;56001;p31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2" name="Google Shape;56002;p31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3" name="Google Shape;56003;p31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4" name="Google Shape;56004;p31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5" name="Google Shape;56005;p31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6" name="Google Shape;56006;p31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7" name="Google Shape;56007;p31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8" name="Google Shape;56008;p31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9" name="Google Shape;56009;p31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0" name="Google Shape;56010;p31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1" name="Google Shape;56011;p31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2" name="Google Shape;56012;p31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3" name="Google Shape;56013;p31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4" name="Google Shape;56014;p31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5" name="Google Shape;56015;p31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6" name="Google Shape;56016;p31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7" name="Google Shape;56017;p31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8" name="Google Shape;56018;p31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9" name="Google Shape;56019;p31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0" name="Google Shape;56020;p31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1" name="Google Shape;56021;p31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2" name="Google Shape;56022;p31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3" name="Google Shape;56023;p31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4" name="Google Shape;56024;p31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5" name="Google Shape;56025;p31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6" name="Google Shape;56026;p31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7" name="Google Shape;56027;p31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8" name="Google Shape;56028;p31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9" name="Google Shape;56029;p31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0" name="Google Shape;56030;p31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1" name="Google Shape;56031;p31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2" name="Google Shape;56032;p31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3" name="Google Shape;56033;p31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4" name="Google Shape;56034;p31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5" name="Google Shape;56035;p31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6" name="Google Shape;56036;p31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7" name="Google Shape;56037;p31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8" name="Google Shape;56038;p31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9" name="Google Shape;56039;p31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0" name="Google Shape;56040;p31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1" name="Google Shape;56041;p31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2" name="Google Shape;56042;p31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3" name="Google Shape;56043;p31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4" name="Google Shape;56044;p31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5" name="Google Shape;56045;p31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6" name="Google Shape;56046;p31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7" name="Google Shape;56047;p31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8" name="Google Shape;56048;p31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9" name="Google Shape;56049;p31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0" name="Google Shape;56050;p31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1" name="Google Shape;56051;p31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2" name="Google Shape;56052;p31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3" name="Google Shape;56053;p31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4" name="Google Shape;56054;p31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5" name="Google Shape;56055;p31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6" name="Google Shape;56056;p31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7" name="Google Shape;56057;p31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8" name="Google Shape;56058;p31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9" name="Google Shape;56059;p31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0" name="Google Shape;56060;p31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1" name="Google Shape;56061;p31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2" name="Google Shape;56062;p31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3" name="Google Shape;56063;p31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4" name="Google Shape;56064;p31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5" name="Google Shape;56065;p31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6" name="Google Shape;56066;p31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7" name="Google Shape;56067;p31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8" name="Google Shape;56068;p31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9" name="Google Shape;56069;p31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0" name="Google Shape;56070;p31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1" name="Google Shape;56071;p31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2" name="Google Shape;56072;p31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3" name="Google Shape;56073;p31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4" name="Google Shape;56074;p31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5" name="Google Shape;56075;p31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6" name="Google Shape;56076;p31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7" name="Google Shape;56077;p31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8" name="Google Shape;56078;p31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9" name="Google Shape;56079;p31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0" name="Google Shape;56080;p31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1" name="Google Shape;56081;p31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2" name="Google Shape;56082;p31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3" name="Google Shape;56083;p31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4" name="Google Shape;56084;p31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5" name="Google Shape;56085;p31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6" name="Google Shape;56086;p31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7" name="Google Shape;56087;p31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8" name="Google Shape;56088;p31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9" name="Google Shape;56089;p31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0" name="Google Shape;56090;p31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1" name="Google Shape;56091;p31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2" name="Google Shape;56092;p31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3" name="Google Shape;56093;p31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4" name="Google Shape;56094;p31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5" name="Google Shape;56095;p31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6" name="Google Shape;56096;p31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7" name="Google Shape;56097;p31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8" name="Google Shape;56098;p31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9" name="Google Shape;56099;p31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0" name="Google Shape;56100;p31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6101" name="Google Shape;56101;p31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-1732937">
            <a:off x="2023949" y="4029750"/>
            <a:ext cx="2439575" cy="2847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102" name="Google Shape;56102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77939" y="3617650"/>
            <a:ext cx="705676" cy="69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103" name="Google Shape;56103;p3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60388" y="1112935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56104" name="Google Shape;56104;p31"/>
          <p:cNvSpPr/>
          <p:nvPr/>
        </p:nvSpPr>
        <p:spPr>
          <a:xfrm rot="-6504298">
            <a:off x="3341815" y="3617550"/>
            <a:ext cx="1022338" cy="1551834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6105" name="Google Shape;56105;p31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5400000">
            <a:off x="4165700" y="-1602687"/>
            <a:ext cx="3006625" cy="2609848"/>
          </a:xfrm>
          <a:prstGeom prst="rect">
            <a:avLst/>
          </a:prstGeom>
          <a:noFill/>
          <a:ln>
            <a:noFill/>
          </a:ln>
        </p:spPr>
      </p:pic>
      <p:sp>
        <p:nvSpPr>
          <p:cNvPr id="56106" name="Google Shape;56106;p31"/>
          <p:cNvSpPr/>
          <p:nvPr/>
        </p:nvSpPr>
        <p:spPr>
          <a:xfrm rot="-7767911">
            <a:off x="5488539" y="41260"/>
            <a:ext cx="675840" cy="1832249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56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08" name="Google Shape;56108;p32"/>
          <p:cNvGrpSpPr/>
          <p:nvPr/>
        </p:nvGrpSpPr>
        <p:grpSpPr>
          <a:xfrm>
            <a:off x="-632552" y="-1917576"/>
            <a:ext cx="10289001" cy="8187702"/>
            <a:chOff x="-632552" y="-1917576"/>
            <a:chExt cx="10289001" cy="8187702"/>
          </a:xfrm>
        </p:grpSpPr>
        <p:pic>
          <p:nvPicPr>
            <p:cNvPr id="56109" name="Google Shape;56109;p3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0" y="0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10" name="Google Shape;56110;p32"/>
            <p:cNvGrpSpPr/>
            <p:nvPr/>
          </p:nvGrpSpPr>
          <p:grpSpPr>
            <a:xfrm rot="5128638">
              <a:off x="790227" y="-2689905"/>
              <a:ext cx="7443444" cy="9732361"/>
              <a:chOff x="1811150" y="240900"/>
              <a:chExt cx="3992825" cy="5220650"/>
            </a:xfrm>
          </p:grpSpPr>
          <p:sp>
            <p:nvSpPr>
              <p:cNvPr id="56111" name="Google Shape;56111;p32"/>
              <p:cNvSpPr/>
              <p:nvPr/>
            </p:nvSpPr>
            <p:spPr>
              <a:xfrm>
                <a:off x="18111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2" name="Google Shape;56112;p32"/>
              <p:cNvSpPr/>
              <p:nvPr/>
            </p:nvSpPr>
            <p:spPr>
              <a:xfrm>
                <a:off x="1912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3" name="Google Shape;56113;p32"/>
              <p:cNvSpPr/>
              <p:nvPr/>
            </p:nvSpPr>
            <p:spPr>
              <a:xfrm>
                <a:off x="2016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4" name="Google Shape;56114;p32"/>
              <p:cNvSpPr/>
              <p:nvPr/>
            </p:nvSpPr>
            <p:spPr>
              <a:xfrm>
                <a:off x="21180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5" name="Google Shape;56115;p32"/>
              <p:cNvSpPr/>
              <p:nvPr/>
            </p:nvSpPr>
            <p:spPr>
              <a:xfrm>
                <a:off x="22209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6" name="Google Shape;56116;p32"/>
              <p:cNvSpPr/>
              <p:nvPr/>
            </p:nvSpPr>
            <p:spPr>
              <a:xfrm>
                <a:off x="232272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7" name="Google Shape;56117;p32"/>
              <p:cNvSpPr/>
              <p:nvPr/>
            </p:nvSpPr>
            <p:spPr>
              <a:xfrm>
                <a:off x="24259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8" name="Google Shape;56118;p32"/>
              <p:cNvSpPr/>
              <p:nvPr/>
            </p:nvSpPr>
            <p:spPr>
              <a:xfrm>
                <a:off x="2527750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9" name="Google Shape;56119;p32"/>
              <p:cNvSpPr/>
              <p:nvPr/>
            </p:nvSpPr>
            <p:spPr>
              <a:xfrm>
                <a:off x="263062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0" name="Google Shape;56120;p32"/>
              <p:cNvSpPr/>
              <p:nvPr/>
            </p:nvSpPr>
            <p:spPr>
              <a:xfrm>
                <a:off x="2732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1" name="Google Shape;56121;p32"/>
              <p:cNvSpPr/>
              <p:nvPr/>
            </p:nvSpPr>
            <p:spPr>
              <a:xfrm>
                <a:off x="2835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2" name="Google Shape;56122;p32"/>
              <p:cNvSpPr/>
              <p:nvPr/>
            </p:nvSpPr>
            <p:spPr>
              <a:xfrm>
                <a:off x="2937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3" name="Google Shape;56123;p32"/>
              <p:cNvSpPr/>
              <p:nvPr/>
            </p:nvSpPr>
            <p:spPr>
              <a:xfrm>
                <a:off x="3038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4" name="Google Shape;56124;p32"/>
              <p:cNvSpPr/>
              <p:nvPr/>
            </p:nvSpPr>
            <p:spPr>
              <a:xfrm>
                <a:off x="3142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5" name="Google Shape;56125;p32"/>
              <p:cNvSpPr/>
              <p:nvPr/>
            </p:nvSpPr>
            <p:spPr>
              <a:xfrm>
                <a:off x="3244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6" name="Google Shape;56126;p32"/>
              <p:cNvSpPr/>
              <p:nvPr/>
            </p:nvSpPr>
            <p:spPr>
              <a:xfrm>
                <a:off x="3347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7" name="Google Shape;56127;p32"/>
              <p:cNvSpPr/>
              <p:nvPr/>
            </p:nvSpPr>
            <p:spPr>
              <a:xfrm>
                <a:off x="3448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8" name="Google Shape;56128;p32"/>
              <p:cNvSpPr/>
              <p:nvPr/>
            </p:nvSpPr>
            <p:spPr>
              <a:xfrm>
                <a:off x="3551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9" name="Google Shape;56129;p32"/>
              <p:cNvSpPr/>
              <p:nvPr/>
            </p:nvSpPr>
            <p:spPr>
              <a:xfrm>
                <a:off x="3653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0" name="Google Shape;56130;p32"/>
              <p:cNvSpPr/>
              <p:nvPr/>
            </p:nvSpPr>
            <p:spPr>
              <a:xfrm>
                <a:off x="3756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1" name="Google Shape;56131;p32"/>
              <p:cNvSpPr/>
              <p:nvPr/>
            </p:nvSpPr>
            <p:spPr>
              <a:xfrm>
                <a:off x="3858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2" name="Google Shape;56132;p32"/>
              <p:cNvSpPr/>
              <p:nvPr/>
            </p:nvSpPr>
            <p:spPr>
              <a:xfrm>
                <a:off x="3961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3" name="Google Shape;56133;p32"/>
              <p:cNvSpPr/>
              <p:nvPr/>
            </p:nvSpPr>
            <p:spPr>
              <a:xfrm>
                <a:off x="406350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4" name="Google Shape;56134;p32"/>
              <p:cNvSpPr/>
              <p:nvPr/>
            </p:nvSpPr>
            <p:spPr>
              <a:xfrm>
                <a:off x="416497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5" name="Google Shape;56135;p32"/>
              <p:cNvSpPr/>
              <p:nvPr/>
            </p:nvSpPr>
            <p:spPr>
              <a:xfrm>
                <a:off x="4268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6" name="Google Shape;56136;p32"/>
              <p:cNvSpPr/>
              <p:nvPr/>
            </p:nvSpPr>
            <p:spPr>
              <a:xfrm>
                <a:off x="4370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7" name="Google Shape;56137;p32"/>
              <p:cNvSpPr/>
              <p:nvPr/>
            </p:nvSpPr>
            <p:spPr>
              <a:xfrm>
                <a:off x="4473250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8" name="Google Shape;56138;p32"/>
              <p:cNvSpPr/>
              <p:nvPr/>
            </p:nvSpPr>
            <p:spPr>
              <a:xfrm>
                <a:off x="45747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9" name="Google Shape;56139;p32"/>
              <p:cNvSpPr/>
              <p:nvPr/>
            </p:nvSpPr>
            <p:spPr>
              <a:xfrm>
                <a:off x="46779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0" name="Google Shape;56140;p32"/>
              <p:cNvSpPr/>
              <p:nvPr/>
            </p:nvSpPr>
            <p:spPr>
              <a:xfrm>
                <a:off x="4779775" y="2409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1" name="Google Shape;56141;p32"/>
              <p:cNvSpPr/>
              <p:nvPr/>
            </p:nvSpPr>
            <p:spPr>
              <a:xfrm>
                <a:off x="4882975" y="2409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2" name="Google Shape;56142;p32"/>
              <p:cNvSpPr/>
              <p:nvPr/>
            </p:nvSpPr>
            <p:spPr>
              <a:xfrm>
                <a:off x="4984450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3" name="Google Shape;56143;p32"/>
              <p:cNvSpPr/>
              <p:nvPr/>
            </p:nvSpPr>
            <p:spPr>
              <a:xfrm>
                <a:off x="5087675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4" name="Google Shape;56144;p32"/>
              <p:cNvSpPr/>
              <p:nvPr/>
            </p:nvSpPr>
            <p:spPr>
              <a:xfrm>
                <a:off x="51895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5" name="Google Shape;56145;p32"/>
              <p:cNvSpPr/>
              <p:nvPr/>
            </p:nvSpPr>
            <p:spPr>
              <a:xfrm>
                <a:off x="529132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6" name="Google Shape;56146;p32"/>
              <p:cNvSpPr/>
              <p:nvPr/>
            </p:nvSpPr>
            <p:spPr>
              <a:xfrm>
                <a:off x="539420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7" name="Google Shape;56147;p32"/>
              <p:cNvSpPr/>
              <p:nvPr/>
            </p:nvSpPr>
            <p:spPr>
              <a:xfrm>
                <a:off x="5496025" y="2409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8" name="Google Shape;56148;p32"/>
              <p:cNvSpPr/>
              <p:nvPr/>
            </p:nvSpPr>
            <p:spPr>
              <a:xfrm>
                <a:off x="5599250" y="2409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9" name="Google Shape;56149;p32"/>
              <p:cNvSpPr/>
              <p:nvPr/>
            </p:nvSpPr>
            <p:spPr>
              <a:xfrm>
                <a:off x="5701075" y="2409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0" name="Google Shape;56150;p32"/>
              <p:cNvSpPr/>
              <p:nvPr/>
            </p:nvSpPr>
            <p:spPr>
              <a:xfrm>
                <a:off x="18111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1" name="Google Shape;56151;p32"/>
              <p:cNvSpPr/>
              <p:nvPr/>
            </p:nvSpPr>
            <p:spPr>
              <a:xfrm>
                <a:off x="1912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2" name="Google Shape;56152;p32"/>
              <p:cNvSpPr/>
              <p:nvPr/>
            </p:nvSpPr>
            <p:spPr>
              <a:xfrm>
                <a:off x="2016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3" name="Google Shape;56153;p32"/>
              <p:cNvSpPr/>
              <p:nvPr/>
            </p:nvSpPr>
            <p:spPr>
              <a:xfrm>
                <a:off x="21180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4" name="Google Shape;56154;p32"/>
              <p:cNvSpPr/>
              <p:nvPr/>
            </p:nvSpPr>
            <p:spPr>
              <a:xfrm>
                <a:off x="22209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5" name="Google Shape;56155;p32"/>
              <p:cNvSpPr/>
              <p:nvPr/>
            </p:nvSpPr>
            <p:spPr>
              <a:xfrm>
                <a:off x="232272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6" name="Google Shape;56156;p32"/>
              <p:cNvSpPr/>
              <p:nvPr/>
            </p:nvSpPr>
            <p:spPr>
              <a:xfrm>
                <a:off x="24259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7" name="Google Shape;56157;p32"/>
              <p:cNvSpPr/>
              <p:nvPr/>
            </p:nvSpPr>
            <p:spPr>
              <a:xfrm>
                <a:off x="2527750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8" name="Google Shape;56158;p32"/>
              <p:cNvSpPr/>
              <p:nvPr/>
            </p:nvSpPr>
            <p:spPr>
              <a:xfrm>
                <a:off x="263062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9" name="Google Shape;56159;p32"/>
              <p:cNvSpPr/>
              <p:nvPr/>
            </p:nvSpPr>
            <p:spPr>
              <a:xfrm>
                <a:off x="2732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0" name="Google Shape;56160;p32"/>
              <p:cNvSpPr/>
              <p:nvPr/>
            </p:nvSpPr>
            <p:spPr>
              <a:xfrm>
                <a:off x="2835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1" name="Google Shape;56161;p32"/>
              <p:cNvSpPr/>
              <p:nvPr/>
            </p:nvSpPr>
            <p:spPr>
              <a:xfrm>
                <a:off x="2937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2" name="Google Shape;56162;p32"/>
              <p:cNvSpPr/>
              <p:nvPr/>
            </p:nvSpPr>
            <p:spPr>
              <a:xfrm>
                <a:off x="3038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3" name="Google Shape;56163;p32"/>
              <p:cNvSpPr/>
              <p:nvPr/>
            </p:nvSpPr>
            <p:spPr>
              <a:xfrm>
                <a:off x="3142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4" name="Google Shape;56164;p32"/>
              <p:cNvSpPr/>
              <p:nvPr/>
            </p:nvSpPr>
            <p:spPr>
              <a:xfrm>
                <a:off x="3244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5" name="Google Shape;56165;p32"/>
              <p:cNvSpPr/>
              <p:nvPr/>
            </p:nvSpPr>
            <p:spPr>
              <a:xfrm>
                <a:off x="3347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6" name="Google Shape;56166;p32"/>
              <p:cNvSpPr/>
              <p:nvPr/>
            </p:nvSpPr>
            <p:spPr>
              <a:xfrm>
                <a:off x="3448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7" name="Google Shape;56167;p32"/>
              <p:cNvSpPr/>
              <p:nvPr/>
            </p:nvSpPr>
            <p:spPr>
              <a:xfrm>
                <a:off x="3551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8" name="Google Shape;56168;p32"/>
              <p:cNvSpPr/>
              <p:nvPr/>
            </p:nvSpPr>
            <p:spPr>
              <a:xfrm>
                <a:off x="3653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9" name="Google Shape;56169;p32"/>
              <p:cNvSpPr/>
              <p:nvPr/>
            </p:nvSpPr>
            <p:spPr>
              <a:xfrm>
                <a:off x="3756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0" name="Google Shape;56170;p32"/>
              <p:cNvSpPr/>
              <p:nvPr/>
            </p:nvSpPr>
            <p:spPr>
              <a:xfrm>
                <a:off x="3858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1" name="Google Shape;56171;p32"/>
              <p:cNvSpPr/>
              <p:nvPr/>
            </p:nvSpPr>
            <p:spPr>
              <a:xfrm>
                <a:off x="3961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2" name="Google Shape;56172;p32"/>
              <p:cNvSpPr/>
              <p:nvPr/>
            </p:nvSpPr>
            <p:spPr>
              <a:xfrm>
                <a:off x="406350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3" name="Google Shape;56173;p32"/>
              <p:cNvSpPr/>
              <p:nvPr/>
            </p:nvSpPr>
            <p:spPr>
              <a:xfrm>
                <a:off x="416497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4" name="Google Shape;56174;p32"/>
              <p:cNvSpPr/>
              <p:nvPr/>
            </p:nvSpPr>
            <p:spPr>
              <a:xfrm>
                <a:off x="4268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5" name="Google Shape;56175;p32"/>
              <p:cNvSpPr/>
              <p:nvPr/>
            </p:nvSpPr>
            <p:spPr>
              <a:xfrm>
                <a:off x="4370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6" name="Google Shape;56176;p32"/>
              <p:cNvSpPr/>
              <p:nvPr/>
            </p:nvSpPr>
            <p:spPr>
              <a:xfrm>
                <a:off x="4473250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7" name="Google Shape;56177;p32"/>
              <p:cNvSpPr/>
              <p:nvPr/>
            </p:nvSpPr>
            <p:spPr>
              <a:xfrm>
                <a:off x="45747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8" name="Google Shape;56178;p32"/>
              <p:cNvSpPr/>
              <p:nvPr/>
            </p:nvSpPr>
            <p:spPr>
              <a:xfrm>
                <a:off x="46779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9" name="Google Shape;56179;p32"/>
              <p:cNvSpPr/>
              <p:nvPr/>
            </p:nvSpPr>
            <p:spPr>
              <a:xfrm>
                <a:off x="4779775" y="342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0" name="Google Shape;56180;p32"/>
              <p:cNvSpPr/>
              <p:nvPr/>
            </p:nvSpPr>
            <p:spPr>
              <a:xfrm>
                <a:off x="4882975" y="342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1" name="Google Shape;56181;p32"/>
              <p:cNvSpPr/>
              <p:nvPr/>
            </p:nvSpPr>
            <p:spPr>
              <a:xfrm>
                <a:off x="4984450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2" name="Google Shape;56182;p32"/>
              <p:cNvSpPr/>
              <p:nvPr/>
            </p:nvSpPr>
            <p:spPr>
              <a:xfrm>
                <a:off x="5087675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3" name="Google Shape;56183;p32"/>
              <p:cNvSpPr/>
              <p:nvPr/>
            </p:nvSpPr>
            <p:spPr>
              <a:xfrm>
                <a:off x="51895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4" name="Google Shape;56184;p32"/>
              <p:cNvSpPr/>
              <p:nvPr/>
            </p:nvSpPr>
            <p:spPr>
              <a:xfrm>
                <a:off x="529132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5" name="Google Shape;56185;p32"/>
              <p:cNvSpPr/>
              <p:nvPr/>
            </p:nvSpPr>
            <p:spPr>
              <a:xfrm>
                <a:off x="539420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6" name="Google Shape;56186;p32"/>
              <p:cNvSpPr/>
              <p:nvPr/>
            </p:nvSpPr>
            <p:spPr>
              <a:xfrm>
                <a:off x="5496025" y="342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7" name="Google Shape;56187;p32"/>
              <p:cNvSpPr/>
              <p:nvPr/>
            </p:nvSpPr>
            <p:spPr>
              <a:xfrm>
                <a:off x="5599250" y="342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8" name="Google Shape;56188;p32"/>
              <p:cNvSpPr/>
              <p:nvPr/>
            </p:nvSpPr>
            <p:spPr>
              <a:xfrm>
                <a:off x="5701075" y="342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9" name="Google Shape;56189;p32"/>
              <p:cNvSpPr/>
              <p:nvPr/>
            </p:nvSpPr>
            <p:spPr>
              <a:xfrm>
                <a:off x="18111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0" name="Google Shape;56190;p32"/>
              <p:cNvSpPr/>
              <p:nvPr/>
            </p:nvSpPr>
            <p:spPr>
              <a:xfrm>
                <a:off x="1912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1" name="Google Shape;56191;p32"/>
              <p:cNvSpPr/>
              <p:nvPr/>
            </p:nvSpPr>
            <p:spPr>
              <a:xfrm>
                <a:off x="2016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2" name="Google Shape;56192;p32"/>
              <p:cNvSpPr/>
              <p:nvPr/>
            </p:nvSpPr>
            <p:spPr>
              <a:xfrm>
                <a:off x="21180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3" name="Google Shape;56193;p32"/>
              <p:cNvSpPr/>
              <p:nvPr/>
            </p:nvSpPr>
            <p:spPr>
              <a:xfrm>
                <a:off x="22209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4" name="Google Shape;56194;p32"/>
              <p:cNvSpPr/>
              <p:nvPr/>
            </p:nvSpPr>
            <p:spPr>
              <a:xfrm>
                <a:off x="232272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5" name="Google Shape;56195;p32"/>
              <p:cNvSpPr/>
              <p:nvPr/>
            </p:nvSpPr>
            <p:spPr>
              <a:xfrm>
                <a:off x="24259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6" name="Google Shape;56196;p32"/>
              <p:cNvSpPr/>
              <p:nvPr/>
            </p:nvSpPr>
            <p:spPr>
              <a:xfrm>
                <a:off x="2527750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7" name="Google Shape;56197;p32"/>
              <p:cNvSpPr/>
              <p:nvPr/>
            </p:nvSpPr>
            <p:spPr>
              <a:xfrm>
                <a:off x="263062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8" name="Google Shape;56198;p32"/>
              <p:cNvSpPr/>
              <p:nvPr/>
            </p:nvSpPr>
            <p:spPr>
              <a:xfrm>
                <a:off x="2732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9" name="Google Shape;56199;p32"/>
              <p:cNvSpPr/>
              <p:nvPr/>
            </p:nvSpPr>
            <p:spPr>
              <a:xfrm>
                <a:off x="2835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0" name="Google Shape;56200;p32"/>
              <p:cNvSpPr/>
              <p:nvPr/>
            </p:nvSpPr>
            <p:spPr>
              <a:xfrm>
                <a:off x="2937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1" name="Google Shape;56201;p32"/>
              <p:cNvSpPr/>
              <p:nvPr/>
            </p:nvSpPr>
            <p:spPr>
              <a:xfrm>
                <a:off x="3038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2" name="Google Shape;56202;p32"/>
              <p:cNvSpPr/>
              <p:nvPr/>
            </p:nvSpPr>
            <p:spPr>
              <a:xfrm>
                <a:off x="3142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3" name="Google Shape;56203;p32"/>
              <p:cNvSpPr/>
              <p:nvPr/>
            </p:nvSpPr>
            <p:spPr>
              <a:xfrm>
                <a:off x="3244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4" name="Google Shape;56204;p32"/>
              <p:cNvSpPr/>
              <p:nvPr/>
            </p:nvSpPr>
            <p:spPr>
              <a:xfrm>
                <a:off x="3347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5" name="Google Shape;56205;p32"/>
              <p:cNvSpPr/>
              <p:nvPr/>
            </p:nvSpPr>
            <p:spPr>
              <a:xfrm>
                <a:off x="3448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6" name="Google Shape;56206;p32"/>
              <p:cNvSpPr/>
              <p:nvPr/>
            </p:nvSpPr>
            <p:spPr>
              <a:xfrm>
                <a:off x="3551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7" name="Google Shape;56207;p32"/>
              <p:cNvSpPr/>
              <p:nvPr/>
            </p:nvSpPr>
            <p:spPr>
              <a:xfrm>
                <a:off x="3653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8" name="Google Shape;56208;p32"/>
              <p:cNvSpPr/>
              <p:nvPr/>
            </p:nvSpPr>
            <p:spPr>
              <a:xfrm>
                <a:off x="3756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9" name="Google Shape;56209;p32"/>
              <p:cNvSpPr/>
              <p:nvPr/>
            </p:nvSpPr>
            <p:spPr>
              <a:xfrm>
                <a:off x="3858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0" name="Google Shape;56210;p32"/>
              <p:cNvSpPr/>
              <p:nvPr/>
            </p:nvSpPr>
            <p:spPr>
              <a:xfrm>
                <a:off x="3961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1" name="Google Shape;56211;p32"/>
              <p:cNvSpPr/>
              <p:nvPr/>
            </p:nvSpPr>
            <p:spPr>
              <a:xfrm>
                <a:off x="406350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2" name="Google Shape;56212;p32"/>
              <p:cNvSpPr/>
              <p:nvPr/>
            </p:nvSpPr>
            <p:spPr>
              <a:xfrm>
                <a:off x="416497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3" name="Google Shape;56213;p32"/>
              <p:cNvSpPr/>
              <p:nvPr/>
            </p:nvSpPr>
            <p:spPr>
              <a:xfrm>
                <a:off x="4268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4" name="Google Shape;56214;p32"/>
              <p:cNvSpPr/>
              <p:nvPr/>
            </p:nvSpPr>
            <p:spPr>
              <a:xfrm>
                <a:off x="4370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5" name="Google Shape;56215;p32"/>
              <p:cNvSpPr/>
              <p:nvPr/>
            </p:nvSpPr>
            <p:spPr>
              <a:xfrm>
                <a:off x="4473250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6" name="Google Shape;56216;p32"/>
              <p:cNvSpPr/>
              <p:nvPr/>
            </p:nvSpPr>
            <p:spPr>
              <a:xfrm>
                <a:off x="45747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7" name="Google Shape;56217;p32"/>
              <p:cNvSpPr/>
              <p:nvPr/>
            </p:nvSpPr>
            <p:spPr>
              <a:xfrm>
                <a:off x="46779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8" name="Google Shape;56218;p32"/>
              <p:cNvSpPr/>
              <p:nvPr/>
            </p:nvSpPr>
            <p:spPr>
              <a:xfrm>
                <a:off x="4779775" y="445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9" name="Google Shape;56219;p32"/>
              <p:cNvSpPr/>
              <p:nvPr/>
            </p:nvSpPr>
            <p:spPr>
              <a:xfrm>
                <a:off x="4882975" y="445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0" name="Google Shape;56220;p32"/>
              <p:cNvSpPr/>
              <p:nvPr/>
            </p:nvSpPr>
            <p:spPr>
              <a:xfrm>
                <a:off x="4984450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1" name="Google Shape;56221;p32"/>
              <p:cNvSpPr/>
              <p:nvPr/>
            </p:nvSpPr>
            <p:spPr>
              <a:xfrm>
                <a:off x="5087675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2" name="Google Shape;56222;p32"/>
              <p:cNvSpPr/>
              <p:nvPr/>
            </p:nvSpPr>
            <p:spPr>
              <a:xfrm>
                <a:off x="51895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3" name="Google Shape;56223;p32"/>
              <p:cNvSpPr/>
              <p:nvPr/>
            </p:nvSpPr>
            <p:spPr>
              <a:xfrm>
                <a:off x="529132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4" name="Google Shape;56224;p32"/>
              <p:cNvSpPr/>
              <p:nvPr/>
            </p:nvSpPr>
            <p:spPr>
              <a:xfrm>
                <a:off x="539420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5" name="Google Shape;56225;p32"/>
              <p:cNvSpPr/>
              <p:nvPr/>
            </p:nvSpPr>
            <p:spPr>
              <a:xfrm>
                <a:off x="5496025" y="445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6" name="Google Shape;56226;p32"/>
              <p:cNvSpPr/>
              <p:nvPr/>
            </p:nvSpPr>
            <p:spPr>
              <a:xfrm>
                <a:off x="5599250" y="445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7" name="Google Shape;56227;p32"/>
              <p:cNvSpPr/>
              <p:nvPr/>
            </p:nvSpPr>
            <p:spPr>
              <a:xfrm>
                <a:off x="5701075" y="445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8" name="Google Shape;56228;p32"/>
              <p:cNvSpPr/>
              <p:nvPr/>
            </p:nvSpPr>
            <p:spPr>
              <a:xfrm>
                <a:off x="18111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9" name="Google Shape;56229;p32"/>
              <p:cNvSpPr/>
              <p:nvPr/>
            </p:nvSpPr>
            <p:spPr>
              <a:xfrm>
                <a:off x="1912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0" name="Google Shape;56230;p32"/>
              <p:cNvSpPr/>
              <p:nvPr/>
            </p:nvSpPr>
            <p:spPr>
              <a:xfrm>
                <a:off x="2016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1" name="Google Shape;56231;p32"/>
              <p:cNvSpPr/>
              <p:nvPr/>
            </p:nvSpPr>
            <p:spPr>
              <a:xfrm>
                <a:off x="21180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2" name="Google Shape;56232;p32"/>
              <p:cNvSpPr/>
              <p:nvPr/>
            </p:nvSpPr>
            <p:spPr>
              <a:xfrm>
                <a:off x="22209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3" name="Google Shape;56233;p32"/>
              <p:cNvSpPr/>
              <p:nvPr/>
            </p:nvSpPr>
            <p:spPr>
              <a:xfrm>
                <a:off x="232272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4" name="Google Shape;56234;p32"/>
              <p:cNvSpPr/>
              <p:nvPr/>
            </p:nvSpPr>
            <p:spPr>
              <a:xfrm>
                <a:off x="24259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5" name="Google Shape;56235;p32"/>
              <p:cNvSpPr/>
              <p:nvPr/>
            </p:nvSpPr>
            <p:spPr>
              <a:xfrm>
                <a:off x="2527750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6" name="Google Shape;56236;p32"/>
              <p:cNvSpPr/>
              <p:nvPr/>
            </p:nvSpPr>
            <p:spPr>
              <a:xfrm>
                <a:off x="263062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7" name="Google Shape;56237;p32"/>
              <p:cNvSpPr/>
              <p:nvPr/>
            </p:nvSpPr>
            <p:spPr>
              <a:xfrm>
                <a:off x="2732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8" name="Google Shape;56238;p32"/>
              <p:cNvSpPr/>
              <p:nvPr/>
            </p:nvSpPr>
            <p:spPr>
              <a:xfrm>
                <a:off x="2835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9" name="Google Shape;56239;p32"/>
              <p:cNvSpPr/>
              <p:nvPr/>
            </p:nvSpPr>
            <p:spPr>
              <a:xfrm>
                <a:off x="2937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0" name="Google Shape;56240;p32"/>
              <p:cNvSpPr/>
              <p:nvPr/>
            </p:nvSpPr>
            <p:spPr>
              <a:xfrm>
                <a:off x="3038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1" name="Google Shape;56241;p32"/>
              <p:cNvSpPr/>
              <p:nvPr/>
            </p:nvSpPr>
            <p:spPr>
              <a:xfrm>
                <a:off x="3142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2" name="Google Shape;56242;p32"/>
              <p:cNvSpPr/>
              <p:nvPr/>
            </p:nvSpPr>
            <p:spPr>
              <a:xfrm>
                <a:off x="3244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3" name="Google Shape;56243;p32"/>
              <p:cNvSpPr/>
              <p:nvPr/>
            </p:nvSpPr>
            <p:spPr>
              <a:xfrm>
                <a:off x="3347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4" name="Google Shape;56244;p32"/>
              <p:cNvSpPr/>
              <p:nvPr/>
            </p:nvSpPr>
            <p:spPr>
              <a:xfrm>
                <a:off x="3448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5" name="Google Shape;56245;p32"/>
              <p:cNvSpPr/>
              <p:nvPr/>
            </p:nvSpPr>
            <p:spPr>
              <a:xfrm>
                <a:off x="3551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6" name="Google Shape;56246;p32"/>
              <p:cNvSpPr/>
              <p:nvPr/>
            </p:nvSpPr>
            <p:spPr>
              <a:xfrm>
                <a:off x="3653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7" name="Google Shape;56247;p32"/>
              <p:cNvSpPr/>
              <p:nvPr/>
            </p:nvSpPr>
            <p:spPr>
              <a:xfrm>
                <a:off x="3756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8" name="Google Shape;56248;p32"/>
              <p:cNvSpPr/>
              <p:nvPr/>
            </p:nvSpPr>
            <p:spPr>
              <a:xfrm>
                <a:off x="3858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9" name="Google Shape;56249;p32"/>
              <p:cNvSpPr/>
              <p:nvPr/>
            </p:nvSpPr>
            <p:spPr>
              <a:xfrm>
                <a:off x="3961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0" name="Google Shape;56250;p32"/>
              <p:cNvSpPr/>
              <p:nvPr/>
            </p:nvSpPr>
            <p:spPr>
              <a:xfrm>
                <a:off x="406350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1" name="Google Shape;56251;p32"/>
              <p:cNvSpPr/>
              <p:nvPr/>
            </p:nvSpPr>
            <p:spPr>
              <a:xfrm>
                <a:off x="416497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2" name="Google Shape;56252;p32"/>
              <p:cNvSpPr/>
              <p:nvPr/>
            </p:nvSpPr>
            <p:spPr>
              <a:xfrm>
                <a:off x="4268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3" name="Google Shape;56253;p32"/>
              <p:cNvSpPr/>
              <p:nvPr/>
            </p:nvSpPr>
            <p:spPr>
              <a:xfrm>
                <a:off x="4370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4" name="Google Shape;56254;p32"/>
              <p:cNvSpPr/>
              <p:nvPr/>
            </p:nvSpPr>
            <p:spPr>
              <a:xfrm>
                <a:off x="4473250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5" name="Google Shape;56255;p32"/>
              <p:cNvSpPr/>
              <p:nvPr/>
            </p:nvSpPr>
            <p:spPr>
              <a:xfrm>
                <a:off x="45747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6" name="Google Shape;56256;p32"/>
              <p:cNvSpPr/>
              <p:nvPr/>
            </p:nvSpPr>
            <p:spPr>
              <a:xfrm>
                <a:off x="46779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7" name="Google Shape;56257;p32"/>
              <p:cNvSpPr/>
              <p:nvPr/>
            </p:nvSpPr>
            <p:spPr>
              <a:xfrm>
                <a:off x="4779775" y="5477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8" name="Google Shape;56258;p32"/>
              <p:cNvSpPr/>
              <p:nvPr/>
            </p:nvSpPr>
            <p:spPr>
              <a:xfrm>
                <a:off x="4882975" y="5477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9" name="Google Shape;56259;p32"/>
              <p:cNvSpPr/>
              <p:nvPr/>
            </p:nvSpPr>
            <p:spPr>
              <a:xfrm>
                <a:off x="4984450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0" name="Google Shape;56260;p32"/>
              <p:cNvSpPr/>
              <p:nvPr/>
            </p:nvSpPr>
            <p:spPr>
              <a:xfrm>
                <a:off x="5087675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1" name="Google Shape;56261;p32"/>
              <p:cNvSpPr/>
              <p:nvPr/>
            </p:nvSpPr>
            <p:spPr>
              <a:xfrm>
                <a:off x="51895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2" name="Google Shape;56262;p32"/>
              <p:cNvSpPr/>
              <p:nvPr/>
            </p:nvSpPr>
            <p:spPr>
              <a:xfrm>
                <a:off x="529132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3" name="Google Shape;56263;p32"/>
              <p:cNvSpPr/>
              <p:nvPr/>
            </p:nvSpPr>
            <p:spPr>
              <a:xfrm>
                <a:off x="539420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4" name="Google Shape;56264;p32"/>
              <p:cNvSpPr/>
              <p:nvPr/>
            </p:nvSpPr>
            <p:spPr>
              <a:xfrm>
                <a:off x="5496025" y="5477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5" name="Google Shape;56265;p32"/>
              <p:cNvSpPr/>
              <p:nvPr/>
            </p:nvSpPr>
            <p:spPr>
              <a:xfrm>
                <a:off x="5599250" y="5477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6" name="Google Shape;56266;p32"/>
              <p:cNvSpPr/>
              <p:nvPr/>
            </p:nvSpPr>
            <p:spPr>
              <a:xfrm>
                <a:off x="5701075" y="5477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7" name="Google Shape;56267;p32"/>
              <p:cNvSpPr/>
              <p:nvPr/>
            </p:nvSpPr>
            <p:spPr>
              <a:xfrm>
                <a:off x="18111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8" name="Google Shape;56268;p32"/>
              <p:cNvSpPr/>
              <p:nvPr/>
            </p:nvSpPr>
            <p:spPr>
              <a:xfrm>
                <a:off x="1912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9" name="Google Shape;56269;p32"/>
              <p:cNvSpPr/>
              <p:nvPr/>
            </p:nvSpPr>
            <p:spPr>
              <a:xfrm>
                <a:off x="2016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0" name="Google Shape;56270;p32"/>
              <p:cNvSpPr/>
              <p:nvPr/>
            </p:nvSpPr>
            <p:spPr>
              <a:xfrm>
                <a:off x="21180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1" name="Google Shape;56271;p32"/>
              <p:cNvSpPr/>
              <p:nvPr/>
            </p:nvSpPr>
            <p:spPr>
              <a:xfrm>
                <a:off x="22209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2" name="Google Shape;56272;p32"/>
              <p:cNvSpPr/>
              <p:nvPr/>
            </p:nvSpPr>
            <p:spPr>
              <a:xfrm>
                <a:off x="232272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3" name="Google Shape;56273;p32"/>
              <p:cNvSpPr/>
              <p:nvPr/>
            </p:nvSpPr>
            <p:spPr>
              <a:xfrm>
                <a:off x="24259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4" name="Google Shape;56274;p32"/>
              <p:cNvSpPr/>
              <p:nvPr/>
            </p:nvSpPr>
            <p:spPr>
              <a:xfrm>
                <a:off x="2527750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5" name="Google Shape;56275;p32"/>
              <p:cNvSpPr/>
              <p:nvPr/>
            </p:nvSpPr>
            <p:spPr>
              <a:xfrm>
                <a:off x="263062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6" name="Google Shape;56276;p32"/>
              <p:cNvSpPr/>
              <p:nvPr/>
            </p:nvSpPr>
            <p:spPr>
              <a:xfrm>
                <a:off x="2732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7" name="Google Shape;56277;p32"/>
              <p:cNvSpPr/>
              <p:nvPr/>
            </p:nvSpPr>
            <p:spPr>
              <a:xfrm>
                <a:off x="2835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8" name="Google Shape;56278;p32"/>
              <p:cNvSpPr/>
              <p:nvPr/>
            </p:nvSpPr>
            <p:spPr>
              <a:xfrm>
                <a:off x="2937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9" name="Google Shape;56279;p32"/>
              <p:cNvSpPr/>
              <p:nvPr/>
            </p:nvSpPr>
            <p:spPr>
              <a:xfrm>
                <a:off x="3038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0" name="Google Shape;56280;p32"/>
              <p:cNvSpPr/>
              <p:nvPr/>
            </p:nvSpPr>
            <p:spPr>
              <a:xfrm>
                <a:off x="3142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1" name="Google Shape;56281;p32"/>
              <p:cNvSpPr/>
              <p:nvPr/>
            </p:nvSpPr>
            <p:spPr>
              <a:xfrm>
                <a:off x="3244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2" name="Google Shape;56282;p32"/>
              <p:cNvSpPr/>
              <p:nvPr/>
            </p:nvSpPr>
            <p:spPr>
              <a:xfrm>
                <a:off x="3347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3" name="Google Shape;56283;p32"/>
              <p:cNvSpPr/>
              <p:nvPr/>
            </p:nvSpPr>
            <p:spPr>
              <a:xfrm>
                <a:off x="3448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4" name="Google Shape;56284;p32"/>
              <p:cNvSpPr/>
              <p:nvPr/>
            </p:nvSpPr>
            <p:spPr>
              <a:xfrm>
                <a:off x="3551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5" name="Google Shape;56285;p32"/>
              <p:cNvSpPr/>
              <p:nvPr/>
            </p:nvSpPr>
            <p:spPr>
              <a:xfrm>
                <a:off x="3653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6" name="Google Shape;56286;p32"/>
              <p:cNvSpPr/>
              <p:nvPr/>
            </p:nvSpPr>
            <p:spPr>
              <a:xfrm>
                <a:off x="3756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7" name="Google Shape;56287;p32"/>
              <p:cNvSpPr/>
              <p:nvPr/>
            </p:nvSpPr>
            <p:spPr>
              <a:xfrm>
                <a:off x="3858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8" name="Google Shape;56288;p32"/>
              <p:cNvSpPr/>
              <p:nvPr/>
            </p:nvSpPr>
            <p:spPr>
              <a:xfrm>
                <a:off x="3961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9" name="Google Shape;56289;p32"/>
              <p:cNvSpPr/>
              <p:nvPr/>
            </p:nvSpPr>
            <p:spPr>
              <a:xfrm>
                <a:off x="406350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0" name="Google Shape;56290;p32"/>
              <p:cNvSpPr/>
              <p:nvPr/>
            </p:nvSpPr>
            <p:spPr>
              <a:xfrm>
                <a:off x="416497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1" name="Google Shape;56291;p32"/>
              <p:cNvSpPr/>
              <p:nvPr/>
            </p:nvSpPr>
            <p:spPr>
              <a:xfrm>
                <a:off x="4268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2" name="Google Shape;56292;p32"/>
              <p:cNvSpPr/>
              <p:nvPr/>
            </p:nvSpPr>
            <p:spPr>
              <a:xfrm>
                <a:off x="4370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3" name="Google Shape;56293;p32"/>
              <p:cNvSpPr/>
              <p:nvPr/>
            </p:nvSpPr>
            <p:spPr>
              <a:xfrm>
                <a:off x="4473250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4" name="Google Shape;56294;p32"/>
              <p:cNvSpPr/>
              <p:nvPr/>
            </p:nvSpPr>
            <p:spPr>
              <a:xfrm>
                <a:off x="45747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5" name="Google Shape;56295;p32"/>
              <p:cNvSpPr/>
              <p:nvPr/>
            </p:nvSpPr>
            <p:spPr>
              <a:xfrm>
                <a:off x="46779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6" name="Google Shape;56296;p32"/>
              <p:cNvSpPr/>
              <p:nvPr/>
            </p:nvSpPr>
            <p:spPr>
              <a:xfrm>
                <a:off x="4779775" y="6506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7" name="Google Shape;56297;p32"/>
              <p:cNvSpPr/>
              <p:nvPr/>
            </p:nvSpPr>
            <p:spPr>
              <a:xfrm>
                <a:off x="4882975" y="6506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8" name="Google Shape;56298;p32"/>
              <p:cNvSpPr/>
              <p:nvPr/>
            </p:nvSpPr>
            <p:spPr>
              <a:xfrm>
                <a:off x="4984450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9" name="Google Shape;56299;p32"/>
              <p:cNvSpPr/>
              <p:nvPr/>
            </p:nvSpPr>
            <p:spPr>
              <a:xfrm>
                <a:off x="5087675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0" name="Google Shape;56300;p32"/>
              <p:cNvSpPr/>
              <p:nvPr/>
            </p:nvSpPr>
            <p:spPr>
              <a:xfrm>
                <a:off x="51895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1" name="Google Shape;56301;p32"/>
              <p:cNvSpPr/>
              <p:nvPr/>
            </p:nvSpPr>
            <p:spPr>
              <a:xfrm>
                <a:off x="529132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2" name="Google Shape;56302;p32"/>
              <p:cNvSpPr/>
              <p:nvPr/>
            </p:nvSpPr>
            <p:spPr>
              <a:xfrm>
                <a:off x="539420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3" name="Google Shape;56303;p32"/>
              <p:cNvSpPr/>
              <p:nvPr/>
            </p:nvSpPr>
            <p:spPr>
              <a:xfrm>
                <a:off x="5496025" y="6506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4" name="Google Shape;56304;p32"/>
              <p:cNvSpPr/>
              <p:nvPr/>
            </p:nvSpPr>
            <p:spPr>
              <a:xfrm>
                <a:off x="5599250" y="6506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5" name="Google Shape;56305;p32"/>
              <p:cNvSpPr/>
              <p:nvPr/>
            </p:nvSpPr>
            <p:spPr>
              <a:xfrm>
                <a:off x="5701075" y="6506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6" name="Google Shape;56306;p32"/>
              <p:cNvSpPr/>
              <p:nvPr/>
            </p:nvSpPr>
            <p:spPr>
              <a:xfrm>
                <a:off x="18111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7" name="Google Shape;56307;p32"/>
              <p:cNvSpPr/>
              <p:nvPr/>
            </p:nvSpPr>
            <p:spPr>
              <a:xfrm>
                <a:off x="1912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8" name="Google Shape;56308;p32"/>
              <p:cNvSpPr/>
              <p:nvPr/>
            </p:nvSpPr>
            <p:spPr>
              <a:xfrm>
                <a:off x="2016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9" name="Google Shape;56309;p32"/>
              <p:cNvSpPr/>
              <p:nvPr/>
            </p:nvSpPr>
            <p:spPr>
              <a:xfrm>
                <a:off x="21180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0" name="Google Shape;56310;p32"/>
              <p:cNvSpPr/>
              <p:nvPr/>
            </p:nvSpPr>
            <p:spPr>
              <a:xfrm>
                <a:off x="22209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1" name="Google Shape;56311;p32"/>
              <p:cNvSpPr/>
              <p:nvPr/>
            </p:nvSpPr>
            <p:spPr>
              <a:xfrm>
                <a:off x="232272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2" name="Google Shape;56312;p32"/>
              <p:cNvSpPr/>
              <p:nvPr/>
            </p:nvSpPr>
            <p:spPr>
              <a:xfrm>
                <a:off x="24259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3" name="Google Shape;56313;p32"/>
              <p:cNvSpPr/>
              <p:nvPr/>
            </p:nvSpPr>
            <p:spPr>
              <a:xfrm>
                <a:off x="2527750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4" name="Google Shape;56314;p32"/>
              <p:cNvSpPr/>
              <p:nvPr/>
            </p:nvSpPr>
            <p:spPr>
              <a:xfrm>
                <a:off x="263062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5" name="Google Shape;56315;p32"/>
              <p:cNvSpPr/>
              <p:nvPr/>
            </p:nvSpPr>
            <p:spPr>
              <a:xfrm>
                <a:off x="2732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6" name="Google Shape;56316;p32"/>
              <p:cNvSpPr/>
              <p:nvPr/>
            </p:nvSpPr>
            <p:spPr>
              <a:xfrm>
                <a:off x="2835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7" name="Google Shape;56317;p32"/>
              <p:cNvSpPr/>
              <p:nvPr/>
            </p:nvSpPr>
            <p:spPr>
              <a:xfrm>
                <a:off x="2937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8" name="Google Shape;56318;p32"/>
              <p:cNvSpPr/>
              <p:nvPr/>
            </p:nvSpPr>
            <p:spPr>
              <a:xfrm>
                <a:off x="3038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9" name="Google Shape;56319;p32"/>
              <p:cNvSpPr/>
              <p:nvPr/>
            </p:nvSpPr>
            <p:spPr>
              <a:xfrm>
                <a:off x="3142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0" name="Google Shape;56320;p32"/>
              <p:cNvSpPr/>
              <p:nvPr/>
            </p:nvSpPr>
            <p:spPr>
              <a:xfrm>
                <a:off x="3244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1" name="Google Shape;56321;p32"/>
              <p:cNvSpPr/>
              <p:nvPr/>
            </p:nvSpPr>
            <p:spPr>
              <a:xfrm>
                <a:off x="3347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2" name="Google Shape;56322;p32"/>
              <p:cNvSpPr/>
              <p:nvPr/>
            </p:nvSpPr>
            <p:spPr>
              <a:xfrm>
                <a:off x="3448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3" name="Google Shape;56323;p32"/>
              <p:cNvSpPr/>
              <p:nvPr/>
            </p:nvSpPr>
            <p:spPr>
              <a:xfrm>
                <a:off x="3551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4" name="Google Shape;56324;p32"/>
              <p:cNvSpPr/>
              <p:nvPr/>
            </p:nvSpPr>
            <p:spPr>
              <a:xfrm>
                <a:off x="3653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5" name="Google Shape;56325;p32"/>
              <p:cNvSpPr/>
              <p:nvPr/>
            </p:nvSpPr>
            <p:spPr>
              <a:xfrm>
                <a:off x="3756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6" name="Google Shape;56326;p32"/>
              <p:cNvSpPr/>
              <p:nvPr/>
            </p:nvSpPr>
            <p:spPr>
              <a:xfrm>
                <a:off x="3858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7" name="Google Shape;56327;p32"/>
              <p:cNvSpPr/>
              <p:nvPr/>
            </p:nvSpPr>
            <p:spPr>
              <a:xfrm>
                <a:off x="3961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8" name="Google Shape;56328;p32"/>
              <p:cNvSpPr/>
              <p:nvPr/>
            </p:nvSpPr>
            <p:spPr>
              <a:xfrm>
                <a:off x="406350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9" name="Google Shape;56329;p32"/>
              <p:cNvSpPr/>
              <p:nvPr/>
            </p:nvSpPr>
            <p:spPr>
              <a:xfrm>
                <a:off x="416497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0" name="Google Shape;56330;p32"/>
              <p:cNvSpPr/>
              <p:nvPr/>
            </p:nvSpPr>
            <p:spPr>
              <a:xfrm>
                <a:off x="4268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1" name="Google Shape;56331;p32"/>
              <p:cNvSpPr/>
              <p:nvPr/>
            </p:nvSpPr>
            <p:spPr>
              <a:xfrm>
                <a:off x="4370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2" name="Google Shape;56332;p32"/>
              <p:cNvSpPr/>
              <p:nvPr/>
            </p:nvSpPr>
            <p:spPr>
              <a:xfrm>
                <a:off x="4473250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3" name="Google Shape;56333;p32"/>
              <p:cNvSpPr/>
              <p:nvPr/>
            </p:nvSpPr>
            <p:spPr>
              <a:xfrm>
                <a:off x="45747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4" name="Google Shape;56334;p32"/>
              <p:cNvSpPr/>
              <p:nvPr/>
            </p:nvSpPr>
            <p:spPr>
              <a:xfrm>
                <a:off x="46779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5" name="Google Shape;56335;p32"/>
              <p:cNvSpPr/>
              <p:nvPr/>
            </p:nvSpPr>
            <p:spPr>
              <a:xfrm>
                <a:off x="4779775" y="752475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6" name="Google Shape;56336;p32"/>
              <p:cNvSpPr/>
              <p:nvPr/>
            </p:nvSpPr>
            <p:spPr>
              <a:xfrm>
                <a:off x="4882975" y="752475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7" name="Google Shape;56337;p32"/>
              <p:cNvSpPr/>
              <p:nvPr/>
            </p:nvSpPr>
            <p:spPr>
              <a:xfrm>
                <a:off x="4984450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8" name="Google Shape;56338;p32"/>
              <p:cNvSpPr/>
              <p:nvPr/>
            </p:nvSpPr>
            <p:spPr>
              <a:xfrm>
                <a:off x="5087675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9" name="Google Shape;56339;p32"/>
              <p:cNvSpPr/>
              <p:nvPr/>
            </p:nvSpPr>
            <p:spPr>
              <a:xfrm>
                <a:off x="51895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0" name="Google Shape;56340;p32"/>
              <p:cNvSpPr/>
              <p:nvPr/>
            </p:nvSpPr>
            <p:spPr>
              <a:xfrm>
                <a:off x="529132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1" name="Google Shape;56341;p32"/>
              <p:cNvSpPr/>
              <p:nvPr/>
            </p:nvSpPr>
            <p:spPr>
              <a:xfrm>
                <a:off x="539420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2" name="Google Shape;56342;p32"/>
              <p:cNvSpPr/>
              <p:nvPr/>
            </p:nvSpPr>
            <p:spPr>
              <a:xfrm>
                <a:off x="5496025" y="752475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3" name="Google Shape;56343;p32"/>
              <p:cNvSpPr/>
              <p:nvPr/>
            </p:nvSpPr>
            <p:spPr>
              <a:xfrm>
                <a:off x="5599250" y="752475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4" name="Google Shape;56344;p32"/>
              <p:cNvSpPr/>
              <p:nvPr/>
            </p:nvSpPr>
            <p:spPr>
              <a:xfrm>
                <a:off x="5701075" y="752475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5" name="Google Shape;56345;p32"/>
              <p:cNvSpPr/>
              <p:nvPr/>
            </p:nvSpPr>
            <p:spPr>
              <a:xfrm>
                <a:off x="18111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6" name="Google Shape;56346;p32"/>
              <p:cNvSpPr/>
              <p:nvPr/>
            </p:nvSpPr>
            <p:spPr>
              <a:xfrm>
                <a:off x="1912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7" name="Google Shape;56347;p32"/>
              <p:cNvSpPr/>
              <p:nvPr/>
            </p:nvSpPr>
            <p:spPr>
              <a:xfrm>
                <a:off x="2016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8" name="Google Shape;56348;p32"/>
              <p:cNvSpPr/>
              <p:nvPr/>
            </p:nvSpPr>
            <p:spPr>
              <a:xfrm>
                <a:off x="21180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9" name="Google Shape;56349;p32"/>
              <p:cNvSpPr/>
              <p:nvPr/>
            </p:nvSpPr>
            <p:spPr>
              <a:xfrm>
                <a:off x="22209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0" name="Google Shape;56350;p32"/>
              <p:cNvSpPr/>
              <p:nvPr/>
            </p:nvSpPr>
            <p:spPr>
              <a:xfrm>
                <a:off x="232272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1" name="Google Shape;56351;p32"/>
              <p:cNvSpPr/>
              <p:nvPr/>
            </p:nvSpPr>
            <p:spPr>
              <a:xfrm>
                <a:off x="24259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2" name="Google Shape;56352;p32"/>
              <p:cNvSpPr/>
              <p:nvPr/>
            </p:nvSpPr>
            <p:spPr>
              <a:xfrm>
                <a:off x="2527750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3" name="Google Shape;56353;p32"/>
              <p:cNvSpPr/>
              <p:nvPr/>
            </p:nvSpPr>
            <p:spPr>
              <a:xfrm>
                <a:off x="263062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4" name="Google Shape;56354;p32"/>
              <p:cNvSpPr/>
              <p:nvPr/>
            </p:nvSpPr>
            <p:spPr>
              <a:xfrm>
                <a:off x="2732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5" name="Google Shape;56355;p32"/>
              <p:cNvSpPr/>
              <p:nvPr/>
            </p:nvSpPr>
            <p:spPr>
              <a:xfrm>
                <a:off x="2835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6" name="Google Shape;56356;p32"/>
              <p:cNvSpPr/>
              <p:nvPr/>
            </p:nvSpPr>
            <p:spPr>
              <a:xfrm>
                <a:off x="2937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7" name="Google Shape;56357;p32"/>
              <p:cNvSpPr/>
              <p:nvPr/>
            </p:nvSpPr>
            <p:spPr>
              <a:xfrm>
                <a:off x="3038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8" name="Google Shape;56358;p32"/>
              <p:cNvSpPr/>
              <p:nvPr/>
            </p:nvSpPr>
            <p:spPr>
              <a:xfrm>
                <a:off x="3142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9" name="Google Shape;56359;p32"/>
              <p:cNvSpPr/>
              <p:nvPr/>
            </p:nvSpPr>
            <p:spPr>
              <a:xfrm>
                <a:off x="3244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0" name="Google Shape;56360;p32"/>
              <p:cNvSpPr/>
              <p:nvPr/>
            </p:nvSpPr>
            <p:spPr>
              <a:xfrm>
                <a:off x="3347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1" name="Google Shape;56361;p32"/>
              <p:cNvSpPr/>
              <p:nvPr/>
            </p:nvSpPr>
            <p:spPr>
              <a:xfrm>
                <a:off x="3448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2" name="Google Shape;56362;p32"/>
              <p:cNvSpPr/>
              <p:nvPr/>
            </p:nvSpPr>
            <p:spPr>
              <a:xfrm>
                <a:off x="3551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3" name="Google Shape;56363;p32"/>
              <p:cNvSpPr/>
              <p:nvPr/>
            </p:nvSpPr>
            <p:spPr>
              <a:xfrm>
                <a:off x="3653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4" name="Google Shape;56364;p32"/>
              <p:cNvSpPr/>
              <p:nvPr/>
            </p:nvSpPr>
            <p:spPr>
              <a:xfrm>
                <a:off x="3756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5" name="Google Shape;56365;p32"/>
              <p:cNvSpPr/>
              <p:nvPr/>
            </p:nvSpPr>
            <p:spPr>
              <a:xfrm>
                <a:off x="3858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6" name="Google Shape;56366;p32"/>
              <p:cNvSpPr/>
              <p:nvPr/>
            </p:nvSpPr>
            <p:spPr>
              <a:xfrm>
                <a:off x="3961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7" name="Google Shape;56367;p32"/>
              <p:cNvSpPr/>
              <p:nvPr/>
            </p:nvSpPr>
            <p:spPr>
              <a:xfrm>
                <a:off x="406350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8" name="Google Shape;56368;p32"/>
              <p:cNvSpPr/>
              <p:nvPr/>
            </p:nvSpPr>
            <p:spPr>
              <a:xfrm>
                <a:off x="416497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9" name="Google Shape;56369;p32"/>
              <p:cNvSpPr/>
              <p:nvPr/>
            </p:nvSpPr>
            <p:spPr>
              <a:xfrm>
                <a:off x="4268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0" name="Google Shape;56370;p32"/>
              <p:cNvSpPr/>
              <p:nvPr/>
            </p:nvSpPr>
            <p:spPr>
              <a:xfrm>
                <a:off x="4370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1" name="Google Shape;56371;p32"/>
              <p:cNvSpPr/>
              <p:nvPr/>
            </p:nvSpPr>
            <p:spPr>
              <a:xfrm>
                <a:off x="4473250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2" name="Google Shape;56372;p32"/>
              <p:cNvSpPr/>
              <p:nvPr/>
            </p:nvSpPr>
            <p:spPr>
              <a:xfrm>
                <a:off x="45747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3" name="Google Shape;56373;p32"/>
              <p:cNvSpPr/>
              <p:nvPr/>
            </p:nvSpPr>
            <p:spPr>
              <a:xfrm>
                <a:off x="46779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4" name="Google Shape;56374;p32"/>
              <p:cNvSpPr/>
              <p:nvPr/>
            </p:nvSpPr>
            <p:spPr>
              <a:xfrm>
                <a:off x="4779775" y="85567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5" name="Google Shape;56375;p32"/>
              <p:cNvSpPr/>
              <p:nvPr/>
            </p:nvSpPr>
            <p:spPr>
              <a:xfrm>
                <a:off x="4882975" y="85567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6" name="Google Shape;56376;p32"/>
              <p:cNvSpPr/>
              <p:nvPr/>
            </p:nvSpPr>
            <p:spPr>
              <a:xfrm>
                <a:off x="4984450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7" name="Google Shape;56377;p32"/>
              <p:cNvSpPr/>
              <p:nvPr/>
            </p:nvSpPr>
            <p:spPr>
              <a:xfrm>
                <a:off x="5087675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8" name="Google Shape;56378;p32"/>
              <p:cNvSpPr/>
              <p:nvPr/>
            </p:nvSpPr>
            <p:spPr>
              <a:xfrm>
                <a:off x="51895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9" name="Google Shape;56379;p32"/>
              <p:cNvSpPr/>
              <p:nvPr/>
            </p:nvSpPr>
            <p:spPr>
              <a:xfrm>
                <a:off x="529132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0" name="Google Shape;56380;p32"/>
              <p:cNvSpPr/>
              <p:nvPr/>
            </p:nvSpPr>
            <p:spPr>
              <a:xfrm>
                <a:off x="539420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1" name="Google Shape;56381;p32"/>
              <p:cNvSpPr/>
              <p:nvPr/>
            </p:nvSpPr>
            <p:spPr>
              <a:xfrm>
                <a:off x="5496025" y="85567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2" name="Google Shape;56382;p32"/>
              <p:cNvSpPr/>
              <p:nvPr/>
            </p:nvSpPr>
            <p:spPr>
              <a:xfrm>
                <a:off x="5599250" y="85567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3" name="Google Shape;56383;p32"/>
              <p:cNvSpPr/>
              <p:nvPr/>
            </p:nvSpPr>
            <p:spPr>
              <a:xfrm>
                <a:off x="5701075" y="85567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4" name="Google Shape;56384;p32"/>
              <p:cNvSpPr/>
              <p:nvPr/>
            </p:nvSpPr>
            <p:spPr>
              <a:xfrm>
                <a:off x="18111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5" name="Google Shape;56385;p32"/>
              <p:cNvSpPr/>
              <p:nvPr/>
            </p:nvSpPr>
            <p:spPr>
              <a:xfrm>
                <a:off x="1912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6" name="Google Shape;56386;p32"/>
              <p:cNvSpPr/>
              <p:nvPr/>
            </p:nvSpPr>
            <p:spPr>
              <a:xfrm>
                <a:off x="2016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7" name="Google Shape;56387;p32"/>
              <p:cNvSpPr/>
              <p:nvPr/>
            </p:nvSpPr>
            <p:spPr>
              <a:xfrm>
                <a:off x="21180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8" name="Google Shape;56388;p32"/>
              <p:cNvSpPr/>
              <p:nvPr/>
            </p:nvSpPr>
            <p:spPr>
              <a:xfrm>
                <a:off x="22209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9" name="Google Shape;56389;p32"/>
              <p:cNvSpPr/>
              <p:nvPr/>
            </p:nvSpPr>
            <p:spPr>
              <a:xfrm>
                <a:off x="232272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0" name="Google Shape;56390;p32"/>
              <p:cNvSpPr/>
              <p:nvPr/>
            </p:nvSpPr>
            <p:spPr>
              <a:xfrm>
                <a:off x="24259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1" name="Google Shape;56391;p32"/>
              <p:cNvSpPr/>
              <p:nvPr/>
            </p:nvSpPr>
            <p:spPr>
              <a:xfrm>
                <a:off x="2527750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2" name="Google Shape;56392;p32"/>
              <p:cNvSpPr/>
              <p:nvPr/>
            </p:nvSpPr>
            <p:spPr>
              <a:xfrm>
                <a:off x="263062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3" name="Google Shape;56393;p32"/>
              <p:cNvSpPr/>
              <p:nvPr/>
            </p:nvSpPr>
            <p:spPr>
              <a:xfrm>
                <a:off x="2732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4" name="Google Shape;56394;p32"/>
              <p:cNvSpPr/>
              <p:nvPr/>
            </p:nvSpPr>
            <p:spPr>
              <a:xfrm>
                <a:off x="2835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5" name="Google Shape;56395;p32"/>
              <p:cNvSpPr/>
              <p:nvPr/>
            </p:nvSpPr>
            <p:spPr>
              <a:xfrm>
                <a:off x="2937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6" name="Google Shape;56396;p32"/>
              <p:cNvSpPr/>
              <p:nvPr/>
            </p:nvSpPr>
            <p:spPr>
              <a:xfrm>
                <a:off x="3038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7" name="Google Shape;56397;p32"/>
              <p:cNvSpPr/>
              <p:nvPr/>
            </p:nvSpPr>
            <p:spPr>
              <a:xfrm>
                <a:off x="3142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8" name="Google Shape;56398;p32"/>
              <p:cNvSpPr/>
              <p:nvPr/>
            </p:nvSpPr>
            <p:spPr>
              <a:xfrm>
                <a:off x="3244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9" name="Google Shape;56399;p32"/>
              <p:cNvSpPr/>
              <p:nvPr/>
            </p:nvSpPr>
            <p:spPr>
              <a:xfrm>
                <a:off x="3347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0" name="Google Shape;56400;p32"/>
              <p:cNvSpPr/>
              <p:nvPr/>
            </p:nvSpPr>
            <p:spPr>
              <a:xfrm>
                <a:off x="3448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1" name="Google Shape;56401;p32"/>
              <p:cNvSpPr/>
              <p:nvPr/>
            </p:nvSpPr>
            <p:spPr>
              <a:xfrm>
                <a:off x="3551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2" name="Google Shape;56402;p32"/>
              <p:cNvSpPr/>
              <p:nvPr/>
            </p:nvSpPr>
            <p:spPr>
              <a:xfrm>
                <a:off x="3653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3" name="Google Shape;56403;p32"/>
              <p:cNvSpPr/>
              <p:nvPr/>
            </p:nvSpPr>
            <p:spPr>
              <a:xfrm>
                <a:off x="3756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4" name="Google Shape;56404;p32"/>
              <p:cNvSpPr/>
              <p:nvPr/>
            </p:nvSpPr>
            <p:spPr>
              <a:xfrm>
                <a:off x="3858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5" name="Google Shape;56405;p32"/>
              <p:cNvSpPr/>
              <p:nvPr/>
            </p:nvSpPr>
            <p:spPr>
              <a:xfrm>
                <a:off x="3961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6" name="Google Shape;56406;p32"/>
              <p:cNvSpPr/>
              <p:nvPr/>
            </p:nvSpPr>
            <p:spPr>
              <a:xfrm>
                <a:off x="406350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7" name="Google Shape;56407;p32"/>
              <p:cNvSpPr/>
              <p:nvPr/>
            </p:nvSpPr>
            <p:spPr>
              <a:xfrm>
                <a:off x="416497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8" name="Google Shape;56408;p32"/>
              <p:cNvSpPr/>
              <p:nvPr/>
            </p:nvSpPr>
            <p:spPr>
              <a:xfrm>
                <a:off x="4268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9" name="Google Shape;56409;p32"/>
              <p:cNvSpPr/>
              <p:nvPr/>
            </p:nvSpPr>
            <p:spPr>
              <a:xfrm>
                <a:off x="4370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0" name="Google Shape;56410;p32"/>
              <p:cNvSpPr/>
              <p:nvPr/>
            </p:nvSpPr>
            <p:spPr>
              <a:xfrm>
                <a:off x="4473250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1" name="Google Shape;56411;p32"/>
              <p:cNvSpPr/>
              <p:nvPr/>
            </p:nvSpPr>
            <p:spPr>
              <a:xfrm>
                <a:off x="45747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2" name="Google Shape;56412;p32"/>
              <p:cNvSpPr/>
              <p:nvPr/>
            </p:nvSpPr>
            <p:spPr>
              <a:xfrm>
                <a:off x="46779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3" name="Google Shape;56413;p32"/>
              <p:cNvSpPr/>
              <p:nvPr/>
            </p:nvSpPr>
            <p:spPr>
              <a:xfrm>
                <a:off x="4779775" y="95750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4" name="Google Shape;56414;p32"/>
              <p:cNvSpPr/>
              <p:nvPr/>
            </p:nvSpPr>
            <p:spPr>
              <a:xfrm>
                <a:off x="4882975" y="95750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5" name="Google Shape;56415;p32"/>
              <p:cNvSpPr/>
              <p:nvPr/>
            </p:nvSpPr>
            <p:spPr>
              <a:xfrm>
                <a:off x="4984450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6" name="Google Shape;56416;p32"/>
              <p:cNvSpPr/>
              <p:nvPr/>
            </p:nvSpPr>
            <p:spPr>
              <a:xfrm>
                <a:off x="5087675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7" name="Google Shape;56417;p32"/>
              <p:cNvSpPr/>
              <p:nvPr/>
            </p:nvSpPr>
            <p:spPr>
              <a:xfrm>
                <a:off x="51895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8" name="Google Shape;56418;p32"/>
              <p:cNvSpPr/>
              <p:nvPr/>
            </p:nvSpPr>
            <p:spPr>
              <a:xfrm>
                <a:off x="529132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9" name="Google Shape;56419;p32"/>
              <p:cNvSpPr/>
              <p:nvPr/>
            </p:nvSpPr>
            <p:spPr>
              <a:xfrm>
                <a:off x="539420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0" name="Google Shape;56420;p32"/>
              <p:cNvSpPr/>
              <p:nvPr/>
            </p:nvSpPr>
            <p:spPr>
              <a:xfrm>
                <a:off x="5496025" y="95750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1" name="Google Shape;56421;p32"/>
              <p:cNvSpPr/>
              <p:nvPr/>
            </p:nvSpPr>
            <p:spPr>
              <a:xfrm>
                <a:off x="5599250" y="95750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2" name="Google Shape;56422;p32"/>
              <p:cNvSpPr/>
              <p:nvPr/>
            </p:nvSpPr>
            <p:spPr>
              <a:xfrm>
                <a:off x="5701075" y="95750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3" name="Google Shape;56423;p32"/>
              <p:cNvSpPr/>
              <p:nvPr/>
            </p:nvSpPr>
            <p:spPr>
              <a:xfrm>
                <a:off x="18111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4" name="Google Shape;56424;p32"/>
              <p:cNvSpPr/>
              <p:nvPr/>
            </p:nvSpPr>
            <p:spPr>
              <a:xfrm>
                <a:off x="1912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5" name="Google Shape;56425;p32"/>
              <p:cNvSpPr/>
              <p:nvPr/>
            </p:nvSpPr>
            <p:spPr>
              <a:xfrm>
                <a:off x="2016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6" name="Google Shape;56426;p32"/>
              <p:cNvSpPr/>
              <p:nvPr/>
            </p:nvSpPr>
            <p:spPr>
              <a:xfrm>
                <a:off x="21180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7" name="Google Shape;56427;p32"/>
              <p:cNvSpPr/>
              <p:nvPr/>
            </p:nvSpPr>
            <p:spPr>
              <a:xfrm>
                <a:off x="22209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8" name="Google Shape;56428;p32"/>
              <p:cNvSpPr/>
              <p:nvPr/>
            </p:nvSpPr>
            <p:spPr>
              <a:xfrm>
                <a:off x="232272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9" name="Google Shape;56429;p32"/>
              <p:cNvSpPr/>
              <p:nvPr/>
            </p:nvSpPr>
            <p:spPr>
              <a:xfrm>
                <a:off x="24259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0" name="Google Shape;56430;p32"/>
              <p:cNvSpPr/>
              <p:nvPr/>
            </p:nvSpPr>
            <p:spPr>
              <a:xfrm>
                <a:off x="2527750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1" name="Google Shape;56431;p32"/>
              <p:cNvSpPr/>
              <p:nvPr/>
            </p:nvSpPr>
            <p:spPr>
              <a:xfrm>
                <a:off x="263062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2" name="Google Shape;56432;p32"/>
              <p:cNvSpPr/>
              <p:nvPr/>
            </p:nvSpPr>
            <p:spPr>
              <a:xfrm>
                <a:off x="2732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3" name="Google Shape;56433;p32"/>
              <p:cNvSpPr/>
              <p:nvPr/>
            </p:nvSpPr>
            <p:spPr>
              <a:xfrm>
                <a:off x="2835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4" name="Google Shape;56434;p32"/>
              <p:cNvSpPr/>
              <p:nvPr/>
            </p:nvSpPr>
            <p:spPr>
              <a:xfrm>
                <a:off x="2937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5" name="Google Shape;56435;p32"/>
              <p:cNvSpPr/>
              <p:nvPr/>
            </p:nvSpPr>
            <p:spPr>
              <a:xfrm>
                <a:off x="3038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6" name="Google Shape;56436;p32"/>
              <p:cNvSpPr/>
              <p:nvPr/>
            </p:nvSpPr>
            <p:spPr>
              <a:xfrm>
                <a:off x="3142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7" name="Google Shape;56437;p32"/>
              <p:cNvSpPr/>
              <p:nvPr/>
            </p:nvSpPr>
            <p:spPr>
              <a:xfrm>
                <a:off x="3244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8" name="Google Shape;56438;p32"/>
              <p:cNvSpPr/>
              <p:nvPr/>
            </p:nvSpPr>
            <p:spPr>
              <a:xfrm>
                <a:off x="3347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9" name="Google Shape;56439;p32"/>
              <p:cNvSpPr/>
              <p:nvPr/>
            </p:nvSpPr>
            <p:spPr>
              <a:xfrm>
                <a:off x="3448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0" name="Google Shape;56440;p32"/>
              <p:cNvSpPr/>
              <p:nvPr/>
            </p:nvSpPr>
            <p:spPr>
              <a:xfrm>
                <a:off x="3551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1" name="Google Shape;56441;p32"/>
              <p:cNvSpPr/>
              <p:nvPr/>
            </p:nvSpPr>
            <p:spPr>
              <a:xfrm>
                <a:off x="3653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2" name="Google Shape;56442;p32"/>
              <p:cNvSpPr/>
              <p:nvPr/>
            </p:nvSpPr>
            <p:spPr>
              <a:xfrm>
                <a:off x="3756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3" name="Google Shape;56443;p32"/>
              <p:cNvSpPr/>
              <p:nvPr/>
            </p:nvSpPr>
            <p:spPr>
              <a:xfrm>
                <a:off x="3858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4" name="Google Shape;56444;p32"/>
              <p:cNvSpPr/>
              <p:nvPr/>
            </p:nvSpPr>
            <p:spPr>
              <a:xfrm>
                <a:off x="3961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5" name="Google Shape;56445;p32"/>
              <p:cNvSpPr/>
              <p:nvPr/>
            </p:nvSpPr>
            <p:spPr>
              <a:xfrm>
                <a:off x="406350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6" name="Google Shape;56446;p32"/>
              <p:cNvSpPr/>
              <p:nvPr/>
            </p:nvSpPr>
            <p:spPr>
              <a:xfrm>
                <a:off x="416497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7" name="Google Shape;56447;p32"/>
              <p:cNvSpPr/>
              <p:nvPr/>
            </p:nvSpPr>
            <p:spPr>
              <a:xfrm>
                <a:off x="4268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8" name="Google Shape;56448;p32"/>
              <p:cNvSpPr/>
              <p:nvPr/>
            </p:nvSpPr>
            <p:spPr>
              <a:xfrm>
                <a:off x="4370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9" name="Google Shape;56449;p32"/>
              <p:cNvSpPr/>
              <p:nvPr/>
            </p:nvSpPr>
            <p:spPr>
              <a:xfrm>
                <a:off x="4473250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0" name="Google Shape;56450;p32"/>
              <p:cNvSpPr/>
              <p:nvPr/>
            </p:nvSpPr>
            <p:spPr>
              <a:xfrm>
                <a:off x="45747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1" name="Google Shape;56451;p32"/>
              <p:cNvSpPr/>
              <p:nvPr/>
            </p:nvSpPr>
            <p:spPr>
              <a:xfrm>
                <a:off x="46779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2" name="Google Shape;56452;p32"/>
              <p:cNvSpPr/>
              <p:nvPr/>
            </p:nvSpPr>
            <p:spPr>
              <a:xfrm>
                <a:off x="4779775" y="1059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3" name="Google Shape;56453;p32"/>
              <p:cNvSpPr/>
              <p:nvPr/>
            </p:nvSpPr>
            <p:spPr>
              <a:xfrm>
                <a:off x="4882975" y="1059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4" name="Google Shape;56454;p32"/>
              <p:cNvSpPr/>
              <p:nvPr/>
            </p:nvSpPr>
            <p:spPr>
              <a:xfrm>
                <a:off x="4984450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5" name="Google Shape;56455;p32"/>
              <p:cNvSpPr/>
              <p:nvPr/>
            </p:nvSpPr>
            <p:spPr>
              <a:xfrm>
                <a:off x="5087675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6" name="Google Shape;56456;p32"/>
              <p:cNvSpPr/>
              <p:nvPr/>
            </p:nvSpPr>
            <p:spPr>
              <a:xfrm>
                <a:off x="51895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7" name="Google Shape;56457;p32"/>
              <p:cNvSpPr/>
              <p:nvPr/>
            </p:nvSpPr>
            <p:spPr>
              <a:xfrm>
                <a:off x="529132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8" name="Google Shape;56458;p32"/>
              <p:cNvSpPr/>
              <p:nvPr/>
            </p:nvSpPr>
            <p:spPr>
              <a:xfrm>
                <a:off x="539420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9" name="Google Shape;56459;p32"/>
              <p:cNvSpPr/>
              <p:nvPr/>
            </p:nvSpPr>
            <p:spPr>
              <a:xfrm>
                <a:off x="5496025" y="1059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0" name="Google Shape;56460;p32"/>
              <p:cNvSpPr/>
              <p:nvPr/>
            </p:nvSpPr>
            <p:spPr>
              <a:xfrm>
                <a:off x="5599250" y="1059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1" name="Google Shape;56461;p32"/>
              <p:cNvSpPr/>
              <p:nvPr/>
            </p:nvSpPr>
            <p:spPr>
              <a:xfrm>
                <a:off x="5701075" y="1059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2" name="Google Shape;56462;p32"/>
              <p:cNvSpPr/>
              <p:nvPr/>
            </p:nvSpPr>
            <p:spPr>
              <a:xfrm>
                <a:off x="18111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3" name="Google Shape;56463;p32"/>
              <p:cNvSpPr/>
              <p:nvPr/>
            </p:nvSpPr>
            <p:spPr>
              <a:xfrm>
                <a:off x="1912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4" name="Google Shape;56464;p32"/>
              <p:cNvSpPr/>
              <p:nvPr/>
            </p:nvSpPr>
            <p:spPr>
              <a:xfrm>
                <a:off x="2016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5" name="Google Shape;56465;p32"/>
              <p:cNvSpPr/>
              <p:nvPr/>
            </p:nvSpPr>
            <p:spPr>
              <a:xfrm>
                <a:off x="21180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6" name="Google Shape;56466;p32"/>
              <p:cNvSpPr/>
              <p:nvPr/>
            </p:nvSpPr>
            <p:spPr>
              <a:xfrm>
                <a:off x="22209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7" name="Google Shape;56467;p32"/>
              <p:cNvSpPr/>
              <p:nvPr/>
            </p:nvSpPr>
            <p:spPr>
              <a:xfrm>
                <a:off x="232272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8" name="Google Shape;56468;p32"/>
              <p:cNvSpPr/>
              <p:nvPr/>
            </p:nvSpPr>
            <p:spPr>
              <a:xfrm>
                <a:off x="24259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9" name="Google Shape;56469;p32"/>
              <p:cNvSpPr/>
              <p:nvPr/>
            </p:nvSpPr>
            <p:spPr>
              <a:xfrm>
                <a:off x="2527750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0" name="Google Shape;56470;p32"/>
              <p:cNvSpPr/>
              <p:nvPr/>
            </p:nvSpPr>
            <p:spPr>
              <a:xfrm>
                <a:off x="263062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1" name="Google Shape;56471;p32"/>
              <p:cNvSpPr/>
              <p:nvPr/>
            </p:nvSpPr>
            <p:spPr>
              <a:xfrm>
                <a:off x="2732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2" name="Google Shape;56472;p32"/>
              <p:cNvSpPr/>
              <p:nvPr/>
            </p:nvSpPr>
            <p:spPr>
              <a:xfrm>
                <a:off x="2835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3" name="Google Shape;56473;p32"/>
              <p:cNvSpPr/>
              <p:nvPr/>
            </p:nvSpPr>
            <p:spPr>
              <a:xfrm>
                <a:off x="2937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4" name="Google Shape;56474;p32"/>
              <p:cNvSpPr/>
              <p:nvPr/>
            </p:nvSpPr>
            <p:spPr>
              <a:xfrm>
                <a:off x="3038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5" name="Google Shape;56475;p32"/>
              <p:cNvSpPr/>
              <p:nvPr/>
            </p:nvSpPr>
            <p:spPr>
              <a:xfrm>
                <a:off x="3142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6" name="Google Shape;56476;p32"/>
              <p:cNvSpPr/>
              <p:nvPr/>
            </p:nvSpPr>
            <p:spPr>
              <a:xfrm>
                <a:off x="3244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7" name="Google Shape;56477;p32"/>
              <p:cNvSpPr/>
              <p:nvPr/>
            </p:nvSpPr>
            <p:spPr>
              <a:xfrm>
                <a:off x="3347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8" name="Google Shape;56478;p32"/>
              <p:cNvSpPr/>
              <p:nvPr/>
            </p:nvSpPr>
            <p:spPr>
              <a:xfrm>
                <a:off x="3448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9" name="Google Shape;56479;p32"/>
              <p:cNvSpPr/>
              <p:nvPr/>
            </p:nvSpPr>
            <p:spPr>
              <a:xfrm>
                <a:off x="3551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0" name="Google Shape;56480;p32"/>
              <p:cNvSpPr/>
              <p:nvPr/>
            </p:nvSpPr>
            <p:spPr>
              <a:xfrm>
                <a:off x="3653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1" name="Google Shape;56481;p32"/>
              <p:cNvSpPr/>
              <p:nvPr/>
            </p:nvSpPr>
            <p:spPr>
              <a:xfrm>
                <a:off x="3756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2" name="Google Shape;56482;p32"/>
              <p:cNvSpPr/>
              <p:nvPr/>
            </p:nvSpPr>
            <p:spPr>
              <a:xfrm>
                <a:off x="3858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3" name="Google Shape;56483;p32"/>
              <p:cNvSpPr/>
              <p:nvPr/>
            </p:nvSpPr>
            <p:spPr>
              <a:xfrm>
                <a:off x="3961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4" name="Google Shape;56484;p32"/>
              <p:cNvSpPr/>
              <p:nvPr/>
            </p:nvSpPr>
            <p:spPr>
              <a:xfrm>
                <a:off x="406350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5" name="Google Shape;56485;p32"/>
              <p:cNvSpPr/>
              <p:nvPr/>
            </p:nvSpPr>
            <p:spPr>
              <a:xfrm>
                <a:off x="416497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6" name="Google Shape;56486;p32"/>
              <p:cNvSpPr/>
              <p:nvPr/>
            </p:nvSpPr>
            <p:spPr>
              <a:xfrm>
                <a:off x="4268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7" name="Google Shape;56487;p32"/>
              <p:cNvSpPr/>
              <p:nvPr/>
            </p:nvSpPr>
            <p:spPr>
              <a:xfrm>
                <a:off x="4370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8" name="Google Shape;56488;p32"/>
              <p:cNvSpPr/>
              <p:nvPr/>
            </p:nvSpPr>
            <p:spPr>
              <a:xfrm>
                <a:off x="4473250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9" name="Google Shape;56489;p32"/>
              <p:cNvSpPr/>
              <p:nvPr/>
            </p:nvSpPr>
            <p:spPr>
              <a:xfrm>
                <a:off x="45747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0" name="Google Shape;56490;p32"/>
              <p:cNvSpPr/>
              <p:nvPr/>
            </p:nvSpPr>
            <p:spPr>
              <a:xfrm>
                <a:off x="46779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1" name="Google Shape;56491;p32"/>
              <p:cNvSpPr/>
              <p:nvPr/>
            </p:nvSpPr>
            <p:spPr>
              <a:xfrm>
                <a:off x="4779775" y="1162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2" name="Google Shape;56492;p32"/>
              <p:cNvSpPr/>
              <p:nvPr/>
            </p:nvSpPr>
            <p:spPr>
              <a:xfrm>
                <a:off x="4882975" y="1162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3" name="Google Shape;56493;p32"/>
              <p:cNvSpPr/>
              <p:nvPr/>
            </p:nvSpPr>
            <p:spPr>
              <a:xfrm>
                <a:off x="4984450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4" name="Google Shape;56494;p32"/>
              <p:cNvSpPr/>
              <p:nvPr/>
            </p:nvSpPr>
            <p:spPr>
              <a:xfrm>
                <a:off x="5087675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5" name="Google Shape;56495;p32"/>
              <p:cNvSpPr/>
              <p:nvPr/>
            </p:nvSpPr>
            <p:spPr>
              <a:xfrm>
                <a:off x="51895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6" name="Google Shape;56496;p32"/>
              <p:cNvSpPr/>
              <p:nvPr/>
            </p:nvSpPr>
            <p:spPr>
              <a:xfrm>
                <a:off x="529132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7" name="Google Shape;56497;p32"/>
              <p:cNvSpPr/>
              <p:nvPr/>
            </p:nvSpPr>
            <p:spPr>
              <a:xfrm>
                <a:off x="539420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8" name="Google Shape;56498;p32"/>
              <p:cNvSpPr/>
              <p:nvPr/>
            </p:nvSpPr>
            <p:spPr>
              <a:xfrm>
                <a:off x="5496025" y="1162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9" name="Google Shape;56499;p32"/>
              <p:cNvSpPr/>
              <p:nvPr/>
            </p:nvSpPr>
            <p:spPr>
              <a:xfrm>
                <a:off x="5599250" y="1162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0" name="Google Shape;56500;p32"/>
              <p:cNvSpPr/>
              <p:nvPr/>
            </p:nvSpPr>
            <p:spPr>
              <a:xfrm>
                <a:off x="5701075" y="1162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1" name="Google Shape;56501;p32"/>
              <p:cNvSpPr/>
              <p:nvPr/>
            </p:nvSpPr>
            <p:spPr>
              <a:xfrm>
                <a:off x="18111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2" name="Google Shape;56502;p32"/>
              <p:cNvSpPr/>
              <p:nvPr/>
            </p:nvSpPr>
            <p:spPr>
              <a:xfrm>
                <a:off x="1912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3" name="Google Shape;56503;p32"/>
              <p:cNvSpPr/>
              <p:nvPr/>
            </p:nvSpPr>
            <p:spPr>
              <a:xfrm>
                <a:off x="2016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4" name="Google Shape;56504;p32"/>
              <p:cNvSpPr/>
              <p:nvPr/>
            </p:nvSpPr>
            <p:spPr>
              <a:xfrm>
                <a:off x="21180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5" name="Google Shape;56505;p32"/>
              <p:cNvSpPr/>
              <p:nvPr/>
            </p:nvSpPr>
            <p:spPr>
              <a:xfrm>
                <a:off x="22209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6" name="Google Shape;56506;p32"/>
              <p:cNvSpPr/>
              <p:nvPr/>
            </p:nvSpPr>
            <p:spPr>
              <a:xfrm>
                <a:off x="232272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7" name="Google Shape;56507;p32"/>
              <p:cNvSpPr/>
              <p:nvPr/>
            </p:nvSpPr>
            <p:spPr>
              <a:xfrm>
                <a:off x="24259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8" name="Google Shape;56508;p32"/>
              <p:cNvSpPr/>
              <p:nvPr/>
            </p:nvSpPr>
            <p:spPr>
              <a:xfrm>
                <a:off x="2527750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9" name="Google Shape;56509;p32"/>
              <p:cNvSpPr/>
              <p:nvPr/>
            </p:nvSpPr>
            <p:spPr>
              <a:xfrm>
                <a:off x="263062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0" name="Google Shape;56510;p32"/>
              <p:cNvSpPr/>
              <p:nvPr/>
            </p:nvSpPr>
            <p:spPr>
              <a:xfrm>
                <a:off x="2732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1" name="Google Shape;56511;p32"/>
              <p:cNvSpPr/>
              <p:nvPr/>
            </p:nvSpPr>
            <p:spPr>
              <a:xfrm>
                <a:off x="2835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2" name="Google Shape;56512;p32"/>
              <p:cNvSpPr/>
              <p:nvPr/>
            </p:nvSpPr>
            <p:spPr>
              <a:xfrm>
                <a:off x="2937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3" name="Google Shape;56513;p32"/>
              <p:cNvSpPr/>
              <p:nvPr/>
            </p:nvSpPr>
            <p:spPr>
              <a:xfrm>
                <a:off x="3038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4" name="Google Shape;56514;p32"/>
              <p:cNvSpPr/>
              <p:nvPr/>
            </p:nvSpPr>
            <p:spPr>
              <a:xfrm>
                <a:off x="3142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5" name="Google Shape;56515;p32"/>
              <p:cNvSpPr/>
              <p:nvPr/>
            </p:nvSpPr>
            <p:spPr>
              <a:xfrm>
                <a:off x="3244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6" name="Google Shape;56516;p32"/>
              <p:cNvSpPr/>
              <p:nvPr/>
            </p:nvSpPr>
            <p:spPr>
              <a:xfrm>
                <a:off x="3347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7" name="Google Shape;56517;p32"/>
              <p:cNvSpPr/>
              <p:nvPr/>
            </p:nvSpPr>
            <p:spPr>
              <a:xfrm>
                <a:off x="3448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8" name="Google Shape;56518;p32"/>
              <p:cNvSpPr/>
              <p:nvPr/>
            </p:nvSpPr>
            <p:spPr>
              <a:xfrm>
                <a:off x="3551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9" name="Google Shape;56519;p32"/>
              <p:cNvSpPr/>
              <p:nvPr/>
            </p:nvSpPr>
            <p:spPr>
              <a:xfrm>
                <a:off x="3653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0" name="Google Shape;56520;p32"/>
              <p:cNvSpPr/>
              <p:nvPr/>
            </p:nvSpPr>
            <p:spPr>
              <a:xfrm>
                <a:off x="3756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1" name="Google Shape;56521;p32"/>
              <p:cNvSpPr/>
              <p:nvPr/>
            </p:nvSpPr>
            <p:spPr>
              <a:xfrm>
                <a:off x="3858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2" name="Google Shape;56522;p32"/>
              <p:cNvSpPr/>
              <p:nvPr/>
            </p:nvSpPr>
            <p:spPr>
              <a:xfrm>
                <a:off x="3961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3" name="Google Shape;56523;p32"/>
              <p:cNvSpPr/>
              <p:nvPr/>
            </p:nvSpPr>
            <p:spPr>
              <a:xfrm>
                <a:off x="406350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4" name="Google Shape;56524;p32"/>
              <p:cNvSpPr/>
              <p:nvPr/>
            </p:nvSpPr>
            <p:spPr>
              <a:xfrm>
                <a:off x="416497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5" name="Google Shape;56525;p32"/>
              <p:cNvSpPr/>
              <p:nvPr/>
            </p:nvSpPr>
            <p:spPr>
              <a:xfrm>
                <a:off x="4268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6" name="Google Shape;56526;p32"/>
              <p:cNvSpPr/>
              <p:nvPr/>
            </p:nvSpPr>
            <p:spPr>
              <a:xfrm>
                <a:off x="4370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7" name="Google Shape;56527;p32"/>
              <p:cNvSpPr/>
              <p:nvPr/>
            </p:nvSpPr>
            <p:spPr>
              <a:xfrm>
                <a:off x="4473250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8" name="Google Shape;56528;p32"/>
              <p:cNvSpPr/>
              <p:nvPr/>
            </p:nvSpPr>
            <p:spPr>
              <a:xfrm>
                <a:off x="45747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9" name="Google Shape;56529;p32"/>
              <p:cNvSpPr/>
              <p:nvPr/>
            </p:nvSpPr>
            <p:spPr>
              <a:xfrm>
                <a:off x="46779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0" name="Google Shape;56530;p32"/>
              <p:cNvSpPr/>
              <p:nvPr/>
            </p:nvSpPr>
            <p:spPr>
              <a:xfrm>
                <a:off x="4779775" y="1264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1" name="Google Shape;56531;p32"/>
              <p:cNvSpPr/>
              <p:nvPr/>
            </p:nvSpPr>
            <p:spPr>
              <a:xfrm>
                <a:off x="4882975" y="1264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2" name="Google Shape;56532;p32"/>
              <p:cNvSpPr/>
              <p:nvPr/>
            </p:nvSpPr>
            <p:spPr>
              <a:xfrm>
                <a:off x="4984450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3" name="Google Shape;56533;p32"/>
              <p:cNvSpPr/>
              <p:nvPr/>
            </p:nvSpPr>
            <p:spPr>
              <a:xfrm>
                <a:off x="5087675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4" name="Google Shape;56534;p32"/>
              <p:cNvSpPr/>
              <p:nvPr/>
            </p:nvSpPr>
            <p:spPr>
              <a:xfrm>
                <a:off x="51895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5" name="Google Shape;56535;p32"/>
              <p:cNvSpPr/>
              <p:nvPr/>
            </p:nvSpPr>
            <p:spPr>
              <a:xfrm>
                <a:off x="529132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6" name="Google Shape;56536;p32"/>
              <p:cNvSpPr/>
              <p:nvPr/>
            </p:nvSpPr>
            <p:spPr>
              <a:xfrm>
                <a:off x="539420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7" name="Google Shape;56537;p32"/>
              <p:cNvSpPr/>
              <p:nvPr/>
            </p:nvSpPr>
            <p:spPr>
              <a:xfrm>
                <a:off x="5496025" y="1264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8" name="Google Shape;56538;p32"/>
              <p:cNvSpPr/>
              <p:nvPr/>
            </p:nvSpPr>
            <p:spPr>
              <a:xfrm>
                <a:off x="5599250" y="1264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9" name="Google Shape;56539;p32"/>
              <p:cNvSpPr/>
              <p:nvPr/>
            </p:nvSpPr>
            <p:spPr>
              <a:xfrm>
                <a:off x="5701075" y="1264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0" name="Google Shape;56540;p32"/>
              <p:cNvSpPr/>
              <p:nvPr/>
            </p:nvSpPr>
            <p:spPr>
              <a:xfrm>
                <a:off x="18111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1" name="Google Shape;56541;p32"/>
              <p:cNvSpPr/>
              <p:nvPr/>
            </p:nvSpPr>
            <p:spPr>
              <a:xfrm>
                <a:off x="1912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2" name="Google Shape;56542;p32"/>
              <p:cNvSpPr/>
              <p:nvPr/>
            </p:nvSpPr>
            <p:spPr>
              <a:xfrm>
                <a:off x="2016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3" name="Google Shape;56543;p32"/>
              <p:cNvSpPr/>
              <p:nvPr/>
            </p:nvSpPr>
            <p:spPr>
              <a:xfrm>
                <a:off x="21180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4" name="Google Shape;56544;p32"/>
              <p:cNvSpPr/>
              <p:nvPr/>
            </p:nvSpPr>
            <p:spPr>
              <a:xfrm>
                <a:off x="22209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5" name="Google Shape;56545;p32"/>
              <p:cNvSpPr/>
              <p:nvPr/>
            </p:nvSpPr>
            <p:spPr>
              <a:xfrm>
                <a:off x="232272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6" name="Google Shape;56546;p32"/>
              <p:cNvSpPr/>
              <p:nvPr/>
            </p:nvSpPr>
            <p:spPr>
              <a:xfrm>
                <a:off x="24259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7" name="Google Shape;56547;p32"/>
              <p:cNvSpPr/>
              <p:nvPr/>
            </p:nvSpPr>
            <p:spPr>
              <a:xfrm>
                <a:off x="2527750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8" name="Google Shape;56548;p32"/>
              <p:cNvSpPr/>
              <p:nvPr/>
            </p:nvSpPr>
            <p:spPr>
              <a:xfrm>
                <a:off x="263062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9" name="Google Shape;56549;p32"/>
              <p:cNvSpPr/>
              <p:nvPr/>
            </p:nvSpPr>
            <p:spPr>
              <a:xfrm>
                <a:off x="2732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0" name="Google Shape;56550;p32"/>
              <p:cNvSpPr/>
              <p:nvPr/>
            </p:nvSpPr>
            <p:spPr>
              <a:xfrm>
                <a:off x="2835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1" name="Google Shape;56551;p32"/>
              <p:cNvSpPr/>
              <p:nvPr/>
            </p:nvSpPr>
            <p:spPr>
              <a:xfrm>
                <a:off x="2937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2" name="Google Shape;56552;p32"/>
              <p:cNvSpPr/>
              <p:nvPr/>
            </p:nvSpPr>
            <p:spPr>
              <a:xfrm>
                <a:off x="3038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3" name="Google Shape;56553;p32"/>
              <p:cNvSpPr/>
              <p:nvPr/>
            </p:nvSpPr>
            <p:spPr>
              <a:xfrm>
                <a:off x="3142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4" name="Google Shape;56554;p32"/>
              <p:cNvSpPr/>
              <p:nvPr/>
            </p:nvSpPr>
            <p:spPr>
              <a:xfrm>
                <a:off x="3244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5" name="Google Shape;56555;p32"/>
              <p:cNvSpPr/>
              <p:nvPr/>
            </p:nvSpPr>
            <p:spPr>
              <a:xfrm>
                <a:off x="3347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6" name="Google Shape;56556;p32"/>
              <p:cNvSpPr/>
              <p:nvPr/>
            </p:nvSpPr>
            <p:spPr>
              <a:xfrm>
                <a:off x="3448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7" name="Google Shape;56557;p32"/>
              <p:cNvSpPr/>
              <p:nvPr/>
            </p:nvSpPr>
            <p:spPr>
              <a:xfrm>
                <a:off x="3551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8" name="Google Shape;56558;p32"/>
              <p:cNvSpPr/>
              <p:nvPr/>
            </p:nvSpPr>
            <p:spPr>
              <a:xfrm>
                <a:off x="3653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9" name="Google Shape;56559;p32"/>
              <p:cNvSpPr/>
              <p:nvPr/>
            </p:nvSpPr>
            <p:spPr>
              <a:xfrm>
                <a:off x="3756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0" name="Google Shape;56560;p32"/>
              <p:cNvSpPr/>
              <p:nvPr/>
            </p:nvSpPr>
            <p:spPr>
              <a:xfrm>
                <a:off x="3858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1" name="Google Shape;56561;p32"/>
              <p:cNvSpPr/>
              <p:nvPr/>
            </p:nvSpPr>
            <p:spPr>
              <a:xfrm>
                <a:off x="3961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2" name="Google Shape;56562;p32"/>
              <p:cNvSpPr/>
              <p:nvPr/>
            </p:nvSpPr>
            <p:spPr>
              <a:xfrm>
                <a:off x="406350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3" name="Google Shape;56563;p32"/>
              <p:cNvSpPr/>
              <p:nvPr/>
            </p:nvSpPr>
            <p:spPr>
              <a:xfrm>
                <a:off x="416497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4" name="Google Shape;56564;p32"/>
              <p:cNvSpPr/>
              <p:nvPr/>
            </p:nvSpPr>
            <p:spPr>
              <a:xfrm>
                <a:off x="4268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5" name="Google Shape;56565;p32"/>
              <p:cNvSpPr/>
              <p:nvPr/>
            </p:nvSpPr>
            <p:spPr>
              <a:xfrm>
                <a:off x="4370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6" name="Google Shape;56566;p32"/>
              <p:cNvSpPr/>
              <p:nvPr/>
            </p:nvSpPr>
            <p:spPr>
              <a:xfrm>
                <a:off x="4473250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7" name="Google Shape;56567;p32"/>
              <p:cNvSpPr/>
              <p:nvPr/>
            </p:nvSpPr>
            <p:spPr>
              <a:xfrm>
                <a:off x="45747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8" name="Google Shape;56568;p32"/>
              <p:cNvSpPr/>
              <p:nvPr/>
            </p:nvSpPr>
            <p:spPr>
              <a:xfrm>
                <a:off x="46779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9" name="Google Shape;56569;p32"/>
              <p:cNvSpPr/>
              <p:nvPr/>
            </p:nvSpPr>
            <p:spPr>
              <a:xfrm>
                <a:off x="4779775" y="1367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0" name="Google Shape;56570;p32"/>
              <p:cNvSpPr/>
              <p:nvPr/>
            </p:nvSpPr>
            <p:spPr>
              <a:xfrm>
                <a:off x="4882975" y="1367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1" name="Google Shape;56571;p32"/>
              <p:cNvSpPr/>
              <p:nvPr/>
            </p:nvSpPr>
            <p:spPr>
              <a:xfrm>
                <a:off x="4984450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2" name="Google Shape;56572;p32"/>
              <p:cNvSpPr/>
              <p:nvPr/>
            </p:nvSpPr>
            <p:spPr>
              <a:xfrm>
                <a:off x="5087675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3" name="Google Shape;56573;p32"/>
              <p:cNvSpPr/>
              <p:nvPr/>
            </p:nvSpPr>
            <p:spPr>
              <a:xfrm>
                <a:off x="51895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4" name="Google Shape;56574;p32"/>
              <p:cNvSpPr/>
              <p:nvPr/>
            </p:nvSpPr>
            <p:spPr>
              <a:xfrm>
                <a:off x="529132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5" name="Google Shape;56575;p32"/>
              <p:cNvSpPr/>
              <p:nvPr/>
            </p:nvSpPr>
            <p:spPr>
              <a:xfrm>
                <a:off x="539420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6" name="Google Shape;56576;p32"/>
              <p:cNvSpPr/>
              <p:nvPr/>
            </p:nvSpPr>
            <p:spPr>
              <a:xfrm>
                <a:off x="5496025" y="1367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7" name="Google Shape;56577;p32"/>
              <p:cNvSpPr/>
              <p:nvPr/>
            </p:nvSpPr>
            <p:spPr>
              <a:xfrm>
                <a:off x="5599250" y="1367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8" name="Google Shape;56578;p32"/>
              <p:cNvSpPr/>
              <p:nvPr/>
            </p:nvSpPr>
            <p:spPr>
              <a:xfrm>
                <a:off x="5701075" y="1367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9" name="Google Shape;56579;p32"/>
              <p:cNvSpPr/>
              <p:nvPr/>
            </p:nvSpPr>
            <p:spPr>
              <a:xfrm>
                <a:off x="18111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0" name="Google Shape;56580;p32"/>
              <p:cNvSpPr/>
              <p:nvPr/>
            </p:nvSpPr>
            <p:spPr>
              <a:xfrm>
                <a:off x="1912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1" name="Google Shape;56581;p32"/>
              <p:cNvSpPr/>
              <p:nvPr/>
            </p:nvSpPr>
            <p:spPr>
              <a:xfrm>
                <a:off x="2016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2" name="Google Shape;56582;p32"/>
              <p:cNvSpPr/>
              <p:nvPr/>
            </p:nvSpPr>
            <p:spPr>
              <a:xfrm>
                <a:off x="21180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3" name="Google Shape;56583;p32"/>
              <p:cNvSpPr/>
              <p:nvPr/>
            </p:nvSpPr>
            <p:spPr>
              <a:xfrm>
                <a:off x="22209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4" name="Google Shape;56584;p32"/>
              <p:cNvSpPr/>
              <p:nvPr/>
            </p:nvSpPr>
            <p:spPr>
              <a:xfrm>
                <a:off x="232272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5" name="Google Shape;56585;p32"/>
              <p:cNvSpPr/>
              <p:nvPr/>
            </p:nvSpPr>
            <p:spPr>
              <a:xfrm>
                <a:off x="24259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6" name="Google Shape;56586;p32"/>
              <p:cNvSpPr/>
              <p:nvPr/>
            </p:nvSpPr>
            <p:spPr>
              <a:xfrm>
                <a:off x="2527750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7" name="Google Shape;56587;p32"/>
              <p:cNvSpPr/>
              <p:nvPr/>
            </p:nvSpPr>
            <p:spPr>
              <a:xfrm>
                <a:off x="263062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8" name="Google Shape;56588;p32"/>
              <p:cNvSpPr/>
              <p:nvPr/>
            </p:nvSpPr>
            <p:spPr>
              <a:xfrm>
                <a:off x="2732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9" name="Google Shape;56589;p32"/>
              <p:cNvSpPr/>
              <p:nvPr/>
            </p:nvSpPr>
            <p:spPr>
              <a:xfrm>
                <a:off x="2835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0" name="Google Shape;56590;p32"/>
              <p:cNvSpPr/>
              <p:nvPr/>
            </p:nvSpPr>
            <p:spPr>
              <a:xfrm>
                <a:off x="2937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1" name="Google Shape;56591;p32"/>
              <p:cNvSpPr/>
              <p:nvPr/>
            </p:nvSpPr>
            <p:spPr>
              <a:xfrm>
                <a:off x="3038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2" name="Google Shape;56592;p32"/>
              <p:cNvSpPr/>
              <p:nvPr/>
            </p:nvSpPr>
            <p:spPr>
              <a:xfrm>
                <a:off x="3142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3" name="Google Shape;56593;p32"/>
              <p:cNvSpPr/>
              <p:nvPr/>
            </p:nvSpPr>
            <p:spPr>
              <a:xfrm>
                <a:off x="3244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4" name="Google Shape;56594;p32"/>
              <p:cNvSpPr/>
              <p:nvPr/>
            </p:nvSpPr>
            <p:spPr>
              <a:xfrm>
                <a:off x="3347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5" name="Google Shape;56595;p32"/>
              <p:cNvSpPr/>
              <p:nvPr/>
            </p:nvSpPr>
            <p:spPr>
              <a:xfrm>
                <a:off x="3448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6" name="Google Shape;56596;p32"/>
              <p:cNvSpPr/>
              <p:nvPr/>
            </p:nvSpPr>
            <p:spPr>
              <a:xfrm>
                <a:off x="3551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7" name="Google Shape;56597;p32"/>
              <p:cNvSpPr/>
              <p:nvPr/>
            </p:nvSpPr>
            <p:spPr>
              <a:xfrm>
                <a:off x="3653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8" name="Google Shape;56598;p32"/>
              <p:cNvSpPr/>
              <p:nvPr/>
            </p:nvSpPr>
            <p:spPr>
              <a:xfrm>
                <a:off x="3756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9" name="Google Shape;56599;p32"/>
              <p:cNvSpPr/>
              <p:nvPr/>
            </p:nvSpPr>
            <p:spPr>
              <a:xfrm>
                <a:off x="3858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0" name="Google Shape;56600;p32"/>
              <p:cNvSpPr/>
              <p:nvPr/>
            </p:nvSpPr>
            <p:spPr>
              <a:xfrm>
                <a:off x="3961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1" name="Google Shape;56601;p32"/>
              <p:cNvSpPr/>
              <p:nvPr/>
            </p:nvSpPr>
            <p:spPr>
              <a:xfrm>
                <a:off x="406350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2" name="Google Shape;56602;p32"/>
              <p:cNvSpPr/>
              <p:nvPr/>
            </p:nvSpPr>
            <p:spPr>
              <a:xfrm>
                <a:off x="416497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3" name="Google Shape;56603;p32"/>
              <p:cNvSpPr/>
              <p:nvPr/>
            </p:nvSpPr>
            <p:spPr>
              <a:xfrm>
                <a:off x="4268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4" name="Google Shape;56604;p32"/>
              <p:cNvSpPr/>
              <p:nvPr/>
            </p:nvSpPr>
            <p:spPr>
              <a:xfrm>
                <a:off x="4370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5" name="Google Shape;56605;p32"/>
              <p:cNvSpPr/>
              <p:nvPr/>
            </p:nvSpPr>
            <p:spPr>
              <a:xfrm>
                <a:off x="4473250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6" name="Google Shape;56606;p32"/>
              <p:cNvSpPr/>
              <p:nvPr/>
            </p:nvSpPr>
            <p:spPr>
              <a:xfrm>
                <a:off x="45747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7" name="Google Shape;56607;p32"/>
              <p:cNvSpPr/>
              <p:nvPr/>
            </p:nvSpPr>
            <p:spPr>
              <a:xfrm>
                <a:off x="46779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8" name="Google Shape;56608;p32"/>
              <p:cNvSpPr/>
              <p:nvPr/>
            </p:nvSpPr>
            <p:spPr>
              <a:xfrm>
                <a:off x="4779775" y="1468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9" name="Google Shape;56609;p32"/>
              <p:cNvSpPr/>
              <p:nvPr/>
            </p:nvSpPr>
            <p:spPr>
              <a:xfrm>
                <a:off x="4882975" y="1468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0" name="Google Shape;56610;p32"/>
              <p:cNvSpPr/>
              <p:nvPr/>
            </p:nvSpPr>
            <p:spPr>
              <a:xfrm>
                <a:off x="4984450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1" name="Google Shape;56611;p32"/>
              <p:cNvSpPr/>
              <p:nvPr/>
            </p:nvSpPr>
            <p:spPr>
              <a:xfrm>
                <a:off x="5087675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2" name="Google Shape;56612;p32"/>
              <p:cNvSpPr/>
              <p:nvPr/>
            </p:nvSpPr>
            <p:spPr>
              <a:xfrm>
                <a:off x="51895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3" name="Google Shape;56613;p32"/>
              <p:cNvSpPr/>
              <p:nvPr/>
            </p:nvSpPr>
            <p:spPr>
              <a:xfrm>
                <a:off x="529132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4" name="Google Shape;56614;p32"/>
              <p:cNvSpPr/>
              <p:nvPr/>
            </p:nvSpPr>
            <p:spPr>
              <a:xfrm>
                <a:off x="539420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5" name="Google Shape;56615;p32"/>
              <p:cNvSpPr/>
              <p:nvPr/>
            </p:nvSpPr>
            <p:spPr>
              <a:xfrm>
                <a:off x="5496025" y="1468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6" name="Google Shape;56616;p32"/>
              <p:cNvSpPr/>
              <p:nvPr/>
            </p:nvSpPr>
            <p:spPr>
              <a:xfrm>
                <a:off x="5599250" y="1468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7" name="Google Shape;56617;p32"/>
              <p:cNvSpPr/>
              <p:nvPr/>
            </p:nvSpPr>
            <p:spPr>
              <a:xfrm>
                <a:off x="5701075" y="1468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8" name="Google Shape;56618;p32"/>
              <p:cNvSpPr/>
              <p:nvPr/>
            </p:nvSpPr>
            <p:spPr>
              <a:xfrm>
                <a:off x="18111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9" name="Google Shape;56619;p32"/>
              <p:cNvSpPr/>
              <p:nvPr/>
            </p:nvSpPr>
            <p:spPr>
              <a:xfrm>
                <a:off x="1912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0" name="Google Shape;56620;p32"/>
              <p:cNvSpPr/>
              <p:nvPr/>
            </p:nvSpPr>
            <p:spPr>
              <a:xfrm>
                <a:off x="2016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1" name="Google Shape;56621;p32"/>
              <p:cNvSpPr/>
              <p:nvPr/>
            </p:nvSpPr>
            <p:spPr>
              <a:xfrm>
                <a:off x="21180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2" name="Google Shape;56622;p32"/>
              <p:cNvSpPr/>
              <p:nvPr/>
            </p:nvSpPr>
            <p:spPr>
              <a:xfrm>
                <a:off x="22209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3" name="Google Shape;56623;p32"/>
              <p:cNvSpPr/>
              <p:nvPr/>
            </p:nvSpPr>
            <p:spPr>
              <a:xfrm>
                <a:off x="232272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4" name="Google Shape;56624;p32"/>
              <p:cNvSpPr/>
              <p:nvPr/>
            </p:nvSpPr>
            <p:spPr>
              <a:xfrm>
                <a:off x="24259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5" name="Google Shape;56625;p32"/>
              <p:cNvSpPr/>
              <p:nvPr/>
            </p:nvSpPr>
            <p:spPr>
              <a:xfrm>
                <a:off x="2527750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6" name="Google Shape;56626;p32"/>
              <p:cNvSpPr/>
              <p:nvPr/>
            </p:nvSpPr>
            <p:spPr>
              <a:xfrm>
                <a:off x="263062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7" name="Google Shape;56627;p32"/>
              <p:cNvSpPr/>
              <p:nvPr/>
            </p:nvSpPr>
            <p:spPr>
              <a:xfrm>
                <a:off x="2732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8" name="Google Shape;56628;p32"/>
              <p:cNvSpPr/>
              <p:nvPr/>
            </p:nvSpPr>
            <p:spPr>
              <a:xfrm>
                <a:off x="2835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9" name="Google Shape;56629;p32"/>
              <p:cNvSpPr/>
              <p:nvPr/>
            </p:nvSpPr>
            <p:spPr>
              <a:xfrm>
                <a:off x="2937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0" name="Google Shape;56630;p32"/>
              <p:cNvSpPr/>
              <p:nvPr/>
            </p:nvSpPr>
            <p:spPr>
              <a:xfrm>
                <a:off x="3038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1" name="Google Shape;56631;p32"/>
              <p:cNvSpPr/>
              <p:nvPr/>
            </p:nvSpPr>
            <p:spPr>
              <a:xfrm>
                <a:off x="3142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2" name="Google Shape;56632;p32"/>
              <p:cNvSpPr/>
              <p:nvPr/>
            </p:nvSpPr>
            <p:spPr>
              <a:xfrm>
                <a:off x="3244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3" name="Google Shape;56633;p32"/>
              <p:cNvSpPr/>
              <p:nvPr/>
            </p:nvSpPr>
            <p:spPr>
              <a:xfrm>
                <a:off x="3347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4" name="Google Shape;56634;p32"/>
              <p:cNvSpPr/>
              <p:nvPr/>
            </p:nvSpPr>
            <p:spPr>
              <a:xfrm>
                <a:off x="3448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5" name="Google Shape;56635;p32"/>
              <p:cNvSpPr/>
              <p:nvPr/>
            </p:nvSpPr>
            <p:spPr>
              <a:xfrm>
                <a:off x="3551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6" name="Google Shape;56636;p32"/>
              <p:cNvSpPr/>
              <p:nvPr/>
            </p:nvSpPr>
            <p:spPr>
              <a:xfrm>
                <a:off x="3653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7" name="Google Shape;56637;p32"/>
              <p:cNvSpPr/>
              <p:nvPr/>
            </p:nvSpPr>
            <p:spPr>
              <a:xfrm>
                <a:off x="3756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8" name="Google Shape;56638;p32"/>
              <p:cNvSpPr/>
              <p:nvPr/>
            </p:nvSpPr>
            <p:spPr>
              <a:xfrm>
                <a:off x="3858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9" name="Google Shape;56639;p32"/>
              <p:cNvSpPr/>
              <p:nvPr/>
            </p:nvSpPr>
            <p:spPr>
              <a:xfrm>
                <a:off x="3961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0" name="Google Shape;56640;p32"/>
              <p:cNvSpPr/>
              <p:nvPr/>
            </p:nvSpPr>
            <p:spPr>
              <a:xfrm>
                <a:off x="406350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1" name="Google Shape;56641;p32"/>
              <p:cNvSpPr/>
              <p:nvPr/>
            </p:nvSpPr>
            <p:spPr>
              <a:xfrm>
                <a:off x="416497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2" name="Google Shape;56642;p32"/>
              <p:cNvSpPr/>
              <p:nvPr/>
            </p:nvSpPr>
            <p:spPr>
              <a:xfrm>
                <a:off x="4268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3" name="Google Shape;56643;p32"/>
              <p:cNvSpPr/>
              <p:nvPr/>
            </p:nvSpPr>
            <p:spPr>
              <a:xfrm>
                <a:off x="4370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4" name="Google Shape;56644;p32"/>
              <p:cNvSpPr/>
              <p:nvPr/>
            </p:nvSpPr>
            <p:spPr>
              <a:xfrm>
                <a:off x="4473250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5" name="Google Shape;56645;p32"/>
              <p:cNvSpPr/>
              <p:nvPr/>
            </p:nvSpPr>
            <p:spPr>
              <a:xfrm>
                <a:off x="45747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6" name="Google Shape;56646;p32"/>
              <p:cNvSpPr/>
              <p:nvPr/>
            </p:nvSpPr>
            <p:spPr>
              <a:xfrm>
                <a:off x="46779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7" name="Google Shape;56647;p32"/>
              <p:cNvSpPr/>
              <p:nvPr/>
            </p:nvSpPr>
            <p:spPr>
              <a:xfrm>
                <a:off x="4779775" y="1571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8" name="Google Shape;56648;p32"/>
              <p:cNvSpPr/>
              <p:nvPr/>
            </p:nvSpPr>
            <p:spPr>
              <a:xfrm>
                <a:off x="4882975" y="1571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9" name="Google Shape;56649;p32"/>
              <p:cNvSpPr/>
              <p:nvPr/>
            </p:nvSpPr>
            <p:spPr>
              <a:xfrm>
                <a:off x="4984450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0" name="Google Shape;56650;p32"/>
              <p:cNvSpPr/>
              <p:nvPr/>
            </p:nvSpPr>
            <p:spPr>
              <a:xfrm>
                <a:off x="5087675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1" name="Google Shape;56651;p32"/>
              <p:cNvSpPr/>
              <p:nvPr/>
            </p:nvSpPr>
            <p:spPr>
              <a:xfrm>
                <a:off x="51895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2" name="Google Shape;56652;p32"/>
              <p:cNvSpPr/>
              <p:nvPr/>
            </p:nvSpPr>
            <p:spPr>
              <a:xfrm>
                <a:off x="529132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3" name="Google Shape;56653;p32"/>
              <p:cNvSpPr/>
              <p:nvPr/>
            </p:nvSpPr>
            <p:spPr>
              <a:xfrm>
                <a:off x="539420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4" name="Google Shape;56654;p32"/>
              <p:cNvSpPr/>
              <p:nvPr/>
            </p:nvSpPr>
            <p:spPr>
              <a:xfrm>
                <a:off x="5496025" y="1571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5" name="Google Shape;56655;p32"/>
              <p:cNvSpPr/>
              <p:nvPr/>
            </p:nvSpPr>
            <p:spPr>
              <a:xfrm>
                <a:off x="5599250" y="1571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6" name="Google Shape;56656;p32"/>
              <p:cNvSpPr/>
              <p:nvPr/>
            </p:nvSpPr>
            <p:spPr>
              <a:xfrm>
                <a:off x="5701075" y="1571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7" name="Google Shape;56657;p32"/>
              <p:cNvSpPr/>
              <p:nvPr/>
            </p:nvSpPr>
            <p:spPr>
              <a:xfrm>
                <a:off x="18111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8" name="Google Shape;56658;p32"/>
              <p:cNvSpPr/>
              <p:nvPr/>
            </p:nvSpPr>
            <p:spPr>
              <a:xfrm>
                <a:off x="1912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9" name="Google Shape;56659;p32"/>
              <p:cNvSpPr/>
              <p:nvPr/>
            </p:nvSpPr>
            <p:spPr>
              <a:xfrm>
                <a:off x="2016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0" name="Google Shape;56660;p32"/>
              <p:cNvSpPr/>
              <p:nvPr/>
            </p:nvSpPr>
            <p:spPr>
              <a:xfrm>
                <a:off x="21180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1" name="Google Shape;56661;p32"/>
              <p:cNvSpPr/>
              <p:nvPr/>
            </p:nvSpPr>
            <p:spPr>
              <a:xfrm>
                <a:off x="22209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2" name="Google Shape;56662;p32"/>
              <p:cNvSpPr/>
              <p:nvPr/>
            </p:nvSpPr>
            <p:spPr>
              <a:xfrm>
                <a:off x="232272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3" name="Google Shape;56663;p32"/>
              <p:cNvSpPr/>
              <p:nvPr/>
            </p:nvSpPr>
            <p:spPr>
              <a:xfrm>
                <a:off x="24259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4" name="Google Shape;56664;p32"/>
              <p:cNvSpPr/>
              <p:nvPr/>
            </p:nvSpPr>
            <p:spPr>
              <a:xfrm>
                <a:off x="2527750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5" name="Google Shape;56665;p32"/>
              <p:cNvSpPr/>
              <p:nvPr/>
            </p:nvSpPr>
            <p:spPr>
              <a:xfrm>
                <a:off x="263062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6" name="Google Shape;56666;p32"/>
              <p:cNvSpPr/>
              <p:nvPr/>
            </p:nvSpPr>
            <p:spPr>
              <a:xfrm>
                <a:off x="2732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7" name="Google Shape;56667;p32"/>
              <p:cNvSpPr/>
              <p:nvPr/>
            </p:nvSpPr>
            <p:spPr>
              <a:xfrm>
                <a:off x="2835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8" name="Google Shape;56668;p32"/>
              <p:cNvSpPr/>
              <p:nvPr/>
            </p:nvSpPr>
            <p:spPr>
              <a:xfrm>
                <a:off x="2937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9" name="Google Shape;56669;p32"/>
              <p:cNvSpPr/>
              <p:nvPr/>
            </p:nvSpPr>
            <p:spPr>
              <a:xfrm>
                <a:off x="3038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0" name="Google Shape;56670;p32"/>
              <p:cNvSpPr/>
              <p:nvPr/>
            </p:nvSpPr>
            <p:spPr>
              <a:xfrm>
                <a:off x="3142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1" name="Google Shape;56671;p32"/>
              <p:cNvSpPr/>
              <p:nvPr/>
            </p:nvSpPr>
            <p:spPr>
              <a:xfrm>
                <a:off x="3244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2" name="Google Shape;56672;p32"/>
              <p:cNvSpPr/>
              <p:nvPr/>
            </p:nvSpPr>
            <p:spPr>
              <a:xfrm>
                <a:off x="3347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3" name="Google Shape;56673;p32"/>
              <p:cNvSpPr/>
              <p:nvPr/>
            </p:nvSpPr>
            <p:spPr>
              <a:xfrm>
                <a:off x="3448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4" name="Google Shape;56674;p32"/>
              <p:cNvSpPr/>
              <p:nvPr/>
            </p:nvSpPr>
            <p:spPr>
              <a:xfrm>
                <a:off x="3551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5" name="Google Shape;56675;p32"/>
              <p:cNvSpPr/>
              <p:nvPr/>
            </p:nvSpPr>
            <p:spPr>
              <a:xfrm>
                <a:off x="3653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6" name="Google Shape;56676;p32"/>
              <p:cNvSpPr/>
              <p:nvPr/>
            </p:nvSpPr>
            <p:spPr>
              <a:xfrm>
                <a:off x="3756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7" name="Google Shape;56677;p32"/>
              <p:cNvSpPr/>
              <p:nvPr/>
            </p:nvSpPr>
            <p:spPr>
              <a:xfrm>
                <a:off x="3858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8" name="Google Shape;56678;p32"/>
              <p:cNvSpPr/>
              <p:nvPr/>
            </p:nvSpPr>
            <p:spPr>
              <a:xfrm>
                <a:off x="3961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9" name="Google Shape;56679;p32"/>
              <p:cNvSpPr/>
              <p:nvPr/>
            </p:nvSpPr>
            <p:spPr>
              <a:xfrm>
                <a:off x="406350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0" name="Google Shape;56680;p32"/>
              <p:cNvSpPr/>
              <p:nvPr/>
            </p:nvSpPr>
            <p:spPr>
              <a:xfrm>
                <a:off x="416497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1" name="Google Shape;56681;p32"/>
              <p:cNvSpPr/>
              <p:nvPr/>
            </p:nvSpPr>
            <p:spPr>
              <a:xfrm>
                <a:off x="4268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2" name="Google Shape;56682;p32"/>
              <p:cNvSpPr/>
              <p:nvPr/>
            </p:nvSpPr>
            <p:spPr>
              <a:xfrm>
                <a:off x="4370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3" name="Google Shape;56683;p32"/>
              <p:cNvSpPr/>
              <p:nvPr/>
            </p:nvSpPr>
            <p:spPr>
              <a:xfrm>
                <a:off x="4473250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4" name="Google Shape;56684;p32"/>
              <p:cNvSpPr/>
              <p:nvPr/>
            </p:nvSpPr>
            <p:spPr>
              <a:xfrm>
                <a:off x="45747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5" name="Google Shape;56685;p32"/>
              <p:cNvSpPr/>
              <p:nvPr/>
            </p:nvSpPr>
            <p:spPr>
              <a:xfrm>
                <a:off x="46779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6" name="Google Shape;56686;p32"/>
              <p:cNvSpPr/>
              <p:nvPr/>
            </p:nvSpPr>
            <p:spPr>
              <a:xfrm>
                <a:off x="4779775" y="1673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7" name="Google Shape;56687;p32"/>
              <p:cNvSpPr/>
              <p:nvPr/>
            </p:nvSpPr>
            <p:spPr>
              <a:xfrm>
                <a:off x="4882975" y="1673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8" name="Google Shape;56688;p32"/>
              <p:cNvSpPr/>
              <p:nvPr/>
            </p:nvSpPr>
            <p:spPr>
              <a:xfrm>
                <a:off x="4984450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9" name="Google Shape;56689;p32"/>
              <p:cNvSpPr/>
              <p:nvPr/>
            </p:nvSpPr>
            <p:spPr>
              <a:xfrm>
                <a:off x="5087675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0" name="Google Shape;56690;p32"/>
              <p:cNvSpPr/>
              <p:nvPr/>
            </p:nvSpPr>
            <p:spPr>
              <a:xfrm>
                <a:off x="51895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1" name="Google Shape;56691;p32"/>
              <p:cNvSpPr/>
              <p:nvPr/>
            </p:nvSpPr>
            <p:spPr>
              <a:xfrm>
                <a:off x="529132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2" name="Google Shape;56692;p32"/>
              <p:cNvSpPr/>
              <p:nvPr/>
            </p:nvSpPr>
            <p:spPr>
              <a:xfrm>
                <a:off x="539420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3" name="Google Shape;56693;p32"/>
              <p:cNvSpPr/>
              <p:nvPr/>
            </p:nvSpPr>
            <p:spPr>
              <a:xfrm>
                <a:off x="5496025" y="1673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4" name="Google Shape;56694;p32"/>
              <p:cNvSpPr/>
              <p:nvPr/>
            </p:nvSpPr>
            <p:spPr>
              <a:xfrm>
                <a:off x="5599250" y="1673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5" name="Google Shape;56695;p32"/>
              <p:cNvSpPr/>
              <p:nvPr/>
            </p:nvSpPr>
            <p:spPr>
              <a:xfrm>
                <a:off x="5701075" y="1673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6" name="Google Shape;56696;p32"/>
              <p:cNvSpPr/>
              <p:nvPr/>
            </p:nvSpPr>
            <p:spPr>
              <a:xfrm>
                <a:off x="18111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7" name="Google Shape;56697;p32"/>
              <p:cNvSpPr/>
              <p:nvPr/>
            </p:nvSpPr>
            <p:spPr>
              <a:xfrm>
                <a:off x="1912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8" name="Google Shape;56698;p32"/>
              <p:cNvSpPr/>
              <p:nvPr/>
            </p:nvSpPr>
            <p:spPr>
              <a:xfrm>
                <a:off x="2016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9" name="Google Shape;56699;p32"/>
              <p:cNvSpPr/>
              <p:nvPr/>
            </p:nvSpPr>
            <p:spPr>
              <a:xfrm>
                <a:off x="21180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0" name="Google Shape;56700;p32"/>
              <p:cNvSpPr/>
              <p:nvPr/>
            </p:nvSpPr>
            <p:spPr>
              <a:xfrm>
                <a:off x="22209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1" name="Google Shape;56701;p32"/>
              <p:cNvSpPr/>
              <p:nvPr/>
            </p:nvSpPr>
            <p:spPr>
              <a:xfrm>
                <a:off x="232272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2" name="Google Shape;56702;p32"/>
              <p:cNvSpPr/>
              <p:nvPr/>
            </p:nvSpPr>
            <p:spPr>
              <a:xfrm>
                <a:off x="24259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3" name="Google Shape;56703;p32"/>
              <p:cNvSpPr/>
              <p:nvPr/>
            </p:nvSpPr>
            <p:spPr>
              <a:xfrm>
                <a:off x="2527750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4" name="Google Shape;56704;p32"/>
              <p:cNvSpPr/>
              <p:nvPr/>
            </p:nvSpPr>
            <p:spPr>
              <a:xfrm>
                <a:off x="263062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5" name="Google Shape;56705;p32"/>
              <p:cNvSpPr/>
              <p:nvPr/>
            </p:nvSpPr>
            <p:spPr>
              <a:xfrm>
                <a:off x="2732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6" name="Google Shape;56706;p32"/>
              <p:cNvSpPr/>
              <p:nvPr/>
            </p:nvSpPr>
            <p:spPr>
              <a:xfrm>
                <a:off x="2835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7" name="Google Shape;56707;p32"/>
              <p:cNvSpPr/>
              <p:nvPr/>
            </p:nvSpPr>
            <p:spPr>
              <a:xfrm>
                <a:off x="2937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8" name="Google Shape;56708;p32"/>
              <p:cNvSpPr/>
              <p:nvPr/>
            </p:nvSpPr>
            <p:spPr>
              <a:xfrm>
                <a:off x="3038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9" name="Google Shape;56709;p32"/>
              <p:cNvSpPr/>
              <p:nvPr/>
            </p:nvSpPr>
            <p:spPr>
              <a:xfrm>
                <a:off x="3142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0" name="Google Shape;56710;p32"/>
              <p:cNvSpPr/>
              <p:nvPr/>
            </p:nvSpPr>
            <p:spPr>
              <a:xfrm>
                <a:off x="3244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1" name="Google Shape;56711;p32"/>
              <p:cNvSpPr/>
              <p:nvPr/>
            </p:nvSpPr>
            <p:spPr>
              <a:xfrm>
                <a:off x="3347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2" name="Google Shape;56712;p32"/>
              <p:cNvSpPr/>
              <p:nvPr/>
            </p:nvSpPr>
            <p:spPr>
              <a:xfrm>
                <a:off x="3448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3" name="Google Shape;56713;p32"/>
              <p:cNvSpPr/>
              <p:nvPr/>
            </p:nvSpPr>
            <p:spPr>
              <a:xfrm>
                <a:off x="3551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4" name="Google Shape;56714;p32"/>
              <p:cNvSpPr/>
              <p:nvPr/>
            </p:nvSpPr>
            <p:spPr>
              <a:xfrm>
                <a:off x="3653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5" name="Google Shape;56715;p32"/>
              <p:cNvSpPr/>
              <p:nvPr/>
            </p:nvSpPr>
            <p:spPr>
              <a:xfrm>
                <a:off x="3756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6" name="Google Shape;56716;p32"/>
              <p:cNvSpPr/>
              <p:nvPr/>
            </p:nvSpPr>
            <p:spPr>
              <a:xfrm>
                <a:off x="3858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7" name="Google Shape;56717;p32"/>
              <p:cNvSpPr/>
              <p:nvPr/>
            </p:nvSpPr>
            <p:spPr>
              <a:xfrm>
                <a:off x="3961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8" name="Google Shape;56718;p32"/>
              <p:cNvSpPr/>
              <p:nvPr/>
            </p:nvSpPr>
            <p:spPr>
              <a:xfrm>
                <a:off x="406350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9" name="Google Shape;56719;p32"/>
              <p:cNvSpPr/>
              <p:nvPr/>
            </p:nvSpPr>
            <p:spPr>
              <a:xfrm>
                <a:off x="416497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0" name="Google Shape;56720;p32"/>
              <p:cNvSpPr/>
              <p:nvPr/>
            </p:nvSpPr>
            <p:spPr>
              <a:xfrm>
                <a:off x="4268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1" name="Google Shape;56721;p32"/>
              <p:cNvSpPr/>
              <p:nvPr/>
            </p:nvSpPr>
            <p:spPr>
              <a:xfrm>
                <a:off x="4370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2" name="Google Shape;56722;p32"/>
              <p:cNvSpPr/>
              <p:nvPr/>
            </p:nvSpPr>
            <p:spPr>
              <a:xfrm>
                <a:off x="4473250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3" name="Google Shape;56723;p32"/>
              <p:cNvSpPr/>
              <p:nvPr/>
            </p:nvSpPr>
            <p:spPr>
              <a:xfrm>
                <a:off x="45747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4" name="Google Shape;56724;p32"/>
              <p:cNvSpPr/>
              <p:nvPr/>
            </p:nvSpPr>
            <p:spPr>
              <a:xfrm>
                <a:off x="46779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5" name="Google Shape;56725;p32"/>
              <p:cNvSpPr/>
              <p:nvPr/>
            </p:nvSpPr>
            <p:spPr>
              <a:xfrm>
                <a:off x="4779775" y="1777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6" name="Google Shape;56726;p32"/>
              <p:cNvSpPr/>
              <p:nvPr/>
            </p:nvSpPr>
            <p:spPr>
              <a:xfrm>
                <a:off x="4882975" y="1777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7" name="Google Shape;56727;p32"/>
              <p:cNvSpPr/>
              <p:nvPr/>
            </p:nvSpPr>
            <p:spPr>
              <a:xfrm>
                <a:off x="4984450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8" name="Google Shape;56728;p32"/>
              <p:cNvSpPr/>
              <p:nvPr/>
            </p:nvSpPr>
            <p:spPr>
              <a:xfrm>
                <a:off x="5087675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9" name="Google Shape;56729;p32"/>
              <p:cNvSpPr/>
              <p:nvPr/>
            </p:nvSpPr>
            <p:spPr>
              <a:xfrm>
                <a:off x="51895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0" name="Google Shape;56730;p32"/>
              <p:cNvSpPr/>
              <p:nvPr/>
            </p:nvSpPr>
            <p:spPr>
              <a:xfrm>
                <a:off x="529132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1" name="Google Shape;56731;p32"/>
              <p:cNvSpPr/>
              <p:nvPr/>
            </p:nvSpPr>
            <p:spPr>
              <a:xfrm>
                <a:off x="539420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2" name="Google Shape;56732;p32"/>
              <p:cNvSpPr/>
              <p:nvPr/>
            </p:nvSpPr>
            <p:spPr>
              <a:xfrm>
                <a:off x="5496025" y="1777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3" name="Google Shape;56733;p32"/>
              <p:cNvSpPr/>
              <p:nvPr/>
            </p:nvSpPr>
            <p:spPr>
              <a:xfrm>
                <a:off x="5599250" y="1777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4" name="Google Shape;56734;p32"/>
              <p:cNvSpPr/>
              <p:nvPr/>
            </p:nvSpPr>
            <p:spPr>
              <a:xfrm>
                <a:off x="5701075" y="1777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5" name="Google Shape;56735;p32"/>
              <p:cNvSpPr/>
              <p:nvPr/>
            </p:nvSpPr>
            <p:spPr>
              <a:xfrm>
                <a:off x="18111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6" name="Google Shape;56736;p32"/>
              <p:cNvSpPr/>
              <p:nvPr/>
            </p:nvSpPr>
            <p:spPr>
              <a:xfrm>
                <a:off x="1912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7" name="Google Shape;56737;p32"/>
              <p:cNvSpPr/>
              <p:nvPr/>
            </p:nvSpPr>
            <p:spPr>
              <a:xfrm>
                <a:off x="2016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8" name="Google Shape;56738;p32"/>
              <p:cNvSpPr/>
              <p:nvPr/>
            </p:nvSpPr>
            <p:spPr>
              <a:xfrm>
                <a:off x="21180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9" name="Google Shape;56739;p32"/>
              <p:cNvSpPr/>
              <p:nvPr/>
            </p:nvSpPr>
            <p:spPr>
              <a:xfrm>
                <a:off x="22209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0" name="Google Shape;56740;p32"/>
              <p:cNvSpPr/>
              <p:nvPr/>
            </p:nvSpPr>
            <p:spPr>
              <a:xfrm>
                <a:off x="232272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1" name="Google Shape;56741;p32"/>
              <p:cNvSpPr/>
              <p:nvPr/>
            </p:nvSpPr>
            <p:spPr>
              <a:xfrm>
                <a:off x="24259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2" name="Google Shape;56742;p32"/>
              <p:cNvSpPr/>
              <p:nvPr/>
            </p:nvSpPr>
            <p:spPr>
              <a:xfrm>
                <a:off x="2527750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3" name="Google Shape;56743;p32"/>
              <p:cNvSpPr/>
              <p:nvPr/>
            </p:nvSpPr>
            <p:spPr>
              <a:xfrm>
                <a:off x="263062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4" name="Google Shape;56744;p32"/>
              <p:cNvSpPr/>
              <p:nvPr/>
            </p:nvSpPr>
            <p:spPr>
              <a:xfrm>
                <a:off x="2732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5" name="Google Shape;56745;p32"/>
              <p:cNvSpPr/>
              <p:nvPr/>
            </p:nvSpPr>
            <p:spPr>
              <a:xfrm>
                <a:off x="2835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6" name="Google Shape;56746;p32"/>
              <p:cNvSpPr/>
              <p:nvPr/>
            </p:nvSpPr>
            <p:spPr>
              <a:xfrm>
                <a:off x="2937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7" name="Google Shape;56747;p32"/>
              <p:cNvSpPr/>
              <p:nvPr/>
            </p:nvSpPr>
            <p:spPr>
              <a:xfrm>
                <a:off x="3038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8" name="Google Shape;56748;p32"/>
              <p:cNvSpPr/>
              <p:nvPr/>
            </p:nvSpPr>
            <p:spPr>
              <a:xfrm>
                <a:off x="3142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9" name="Google Shape;56749;p32"/>
              <p:cNvSpPr/>
              <p:nvPr/>
            </p:nvSpPr>
            <p:spPr>
              <a:xfrm>
                <a:off x="3244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0" name="Google Shape;56750;p32"/>
              <p:cNvSpPr/>
              <p:nvPr/>
            </p:nvSpPr>
            <p:spPr>
              <a:xfrm>
                <a:off x="3347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1" name="Google Shape;56751;p32"/>
              <p:cNvSpPr/>
              <p:nvPr/>
            </p:nvSpPr>
            <p:spPr>
              <a:xfrm>
                <a:off x="3448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2" name="Google Shape;56752;p32"/>
              <p:cNvSpPr/>
              <p:nvPr/>
            </p:nvSpPr>
            <p:spPr>
              <a:xfrm>
                <a:off x="3551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3" name="Google Shape;56753;p32"/>
              <p:cNvSpPr/>
              <p:nvPr/>
            </p:nvSpPr>
            <p:spPr>
              <a:xfrm>
                <a:off x="3653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4" name="Google Shape;56754;p32"/>
              <p:cNvSpPr/>
              <p:nvPr/>
            </p:nvSpPr>
            <p:spPr>
              <a:xfrm>
                <a:off x="3756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5" name="Google Shape;56755;p32"/>
              <p:cNvSpPr/>
              <p:nvPr/>
            </p:nvSpPr>
            <p:spPr>
              <a:xfrm>
                <a:off x="3858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6" name="Google Shape;56756;p32"/>
              <p:cNvSpPr/>
              <p:nvPr/>
            </p:nvSpPr>
            <p:spPr>
              <a:xfrm>
                <a:off x="3961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7" name="Google Shape;56757;p32"/>
              <p:cNvSpPr/>
              <p:nvPr/>
            </p:nvSpPr>
            <p:spPr>
              <a:xfrm>
                <a:off x="406350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8" name="Google Shape;56758;p32"/>
              <p:cNvSpPr/>
              <p:nvPr/>
            </p:nvSpPr>
            <p:spPr>
              <a:xfrm>
                <a:off x="416497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9" name="Google Shape;56759;p32"/>
              <p:cNvSpPr/>
              <p:nvPr/>
            </p:nvSpPr>
            <p:spPr>
              <a:xfrm>
                <a:off x="4268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0" name="Google Shape;56760;p32"/>
              <p:cNvSpPr/>
              <p:nvPr/>
            </p:nvSpPr>
            <p:spPr>
              <a:xfrm>
                <a:off x="4370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1" name="Google Shape;56761;p32"/>
              <p:cNvSpPr/>
              <p:nvPr/>
            </p:nvSpPr>
            <p:spPr>
              <a:xfrm>
                <a:off x="4473250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2" name="Google Shape;56762;p32"/>
              <p:cNvSpPr/>
              <p:nvPr/>
            </p:nvSpPr>
            <p:spPr>
              <a:xfrm>
                <a:off x="45747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3" name="Google Shape;56763;p32"/>
              <p:cNvSpPr/>
              <p:nvPr/>
            </p:nvSpPr>
            <p:spPr>
              <a:xfrm>
                <a:off x="46779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4" name="Google Shape;56764;p32"/>
              <p:cNvSpPr/>
              <p:nvPr/>
            </p:nvSpPr>
            <p:spPr>
              <a:xfrm>
                <a:off x="4779775" y="1878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5" name="Google Shape;56765;p32"/>
              <p:cNvSpPr/>
              <p:nvPr/>
            </p:nvSpPr>
            <p:spPr>
              <a:xfrm>
                <a:off x="4882975" y="1878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6" name="Google Shape;56766;p32"/>
              <p:cNvSpPr/>
              <p:nvPr/>
            </p:nvSpPr>
            <p:spPr>
              <a:xfrm>
                <a:off x="4984450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7" name="Google Shape;56767;p32"/>
              <p:cNvSpPr/>
              <p:nvPr/>
            </p:nvSpPr>
            <p:spPr>
              <a:xfrm>
                <a:off x="5087675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8" name="Google Shape;56768;p32"/>
              <p:cNvSpPr/>
              <p:nvPr/>
            </p:nvSpPr>
            <p:spPr>
              <a:xfrm>
                <a:off x="51895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9" name="Google Shape;56769;p32"/>
              <p:cNvSpPr/>
              <p:nvPr/>
            </p:nvSpPr>
            <p:spPr>
              <a:xfrm>
                <a:off x="529132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0" name="Google Shape;56770;p32"/>
              <p:cNvSpPr/>
              <p:nvPr/>
            </p:nvSpPr>
            <p:spPr>
              <a:xfrm>
                <a:off x="539420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1" name="Google Shape;56771;p32"/>
              <p:cNvSpPr/>
              <p:nvPr/>
            </p:nvSpPr>
            <p:spPr>
              <a:xfrm>
                <a:off x="5496025" y="1878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2" name="Google Shape;56772;p32"/>
              <p:cNvSpPr/>
              <p:nvPr/>
            </p:nvSpPr>
            <p:spPr>
              <a:xfrm>
                <a:off x="5599250" y="1878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3" name="Google Shape;56773;p32"/>
              <p:cNvSpPr/>
              <p:nvPr/>
            </p:nvSpPr>
            <p:spPr>
              <a:xfrm>
                <a:off x="5701075" y="1878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4" name="Google Shape;56774;p32"/>
              <p:cNvSpPr/>
              <p:nvPr/>
            </p:nvSpPr>
            <p:spPr>
              <a:xfrm>
                <a:off x="18111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5" name="Google Shape;56775;p32"/>
              <p:cNvSpPr/>
              <p:nvPr/>
            </p:nvSpPr>
            <p:spPr>
              <a:xfrm>
                <a:off x="1912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6" name="Google Shape;56776;p32"/>
              <p:cNvSpPr/>
              <p:nvPr/>
            </p:nvSpPr>
            <p:spPr>
              <a:xfrm>
                <a:off x="2016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7" name="Google Shape;56777;p32"/>
              <p:cNvSpPr/>
              <p:nvPr/>
            </p:nvSpPr>
            <p:spPr>
              <a:xfrm>
                <a:off x="21180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8" name="Google Shape;56778;p32"/>
              <p:cNvSpPr/>
              <p:nvPr/>
            </p:nvSpPr>
            <p:spPr>
              <a:xfrm>
                <a:off x="22209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9" name="Google Shape;56779;p32"/>
              <p:cNvSpPr/>
              <p:nvPr/>
            </p:nvSpPr>
            <p:spPr>
              <a:xfrm>
                <a:off x="232272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0" name="Google Shape;56780;p32"/>
              <p:cNvSpPr/>
              <p:nvPr/>
            </p:nvSpPr>
            <p:spPr>
              <a:xfrm>
                <a:off x="24259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1" name="Google Shape;56781;p32"/>
              <p:cNvSpPr/>
              <p:nvPr/>
            </p:nvSpPr>
            <p:spPr>
              <a:xfrm>
                <a:off x="2527750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2" name="Google Shape;56782;p32"/>
              <p:cNvSpPr/>
              <p:nvPr/>
            </p:nvSpPr>
            <p:spPr>
              <a:xfrm>
                <a:off x="263062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3" name="Google Shape;56783;p32"/>
              <p:cNvSpPr/>
              <p:nvPr/>
            </p:nvSpPr>
            <p:spPr>
              <a:xfrm>
                <a:off x="2732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4" name="Google Shape;56784;p32"/>
              <p:cNvSpPr/>
              <p:nvPr/>
            </p:nvSpPr>
            <p:spPr>
              <a:xfrm>
                <a:off x="2835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5" name="Google Shape;56785;p32"/>
              <p:cNvSpPr/>
              <p:nvPr/>
            </p:nvSpPr>
            <p:spPr>
              <a:xfrm>
                <a:off x="2937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6" name="Google Shape;56786;p32"/>
              <p:cNvSpPr/>
              <p:nvPr/>
            </p:nvSpPr>
            <p:spPr>
              <a:xfrm>
                <a:off x="3038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7" name="Google Shape;56787;p32"/>
              <p:cNvSpPr/>
              <p:nvPr/>
            </p:nvSpPr>
            <p:spPr>
              <a:xfrm>
                <a:off x="3142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8" name="Google Shape;56788;p32"/>
              <p:cNvSpPr/>
              <p:nvPr/>
            </p:nvSpPr>
            <p:spPr>
              <a:xfrm>
                <a:off x="3244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9" name="Google Shape;56789;p32"/>
              <p:cNvSpPr/>
              <p:nvPr/>
            </p:nvSpPr>
            <p:spPr>
              <a:xfrm>
                <a:off x="3347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0" name="Google Shape;56790;p32"/>
              <p:cNvSpPr/>
              <p:nvPr/>
            </p:nvSpPr>
            <p:spPr>
              <a:xfrm>
                <a:off x="3448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1" name="Google Shape;56791;p32"/>
              <p:cNvSpPr/>
              <p:nvPr/>
            </p:nvSpPr>
            <p:spPr>
              <a:xfrm>
                <a:off x="3551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2" name="Google Shape;56792;p32"/>
              <p:cNvSpPr/>
              <p:nvPr/>
            </p:nvSpPr>
            <p:spPr>
              <a:xfrm>
                <a:off x="3653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3" name="Google Shape;56793;p32"/>
              <p:cNvSpPr/>
              <p:nvPr/>
            </p:nvSpPr>
            <p:spPr>
              <a:xfrm>
                <a:off x="3756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4" name="Google Shape;56794;p32"/>
              <p:cNvSpPr/>
              <p:nvPr/>
            </p:nvSpPr>
            <p:spPr>
              <a:xfrm>
                <a:off x="3858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5" name="Google Shape;56795;p32"/>
              <p:cNvSpPr/>
              <p:nvPr/>
            </p:nvSpPr>
            <p:spPr>
              <a:xfrm>
                <a:off x="3961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6" name="Google Shape;56796;p32"/>
              <p:cNvSpPr/>
              <p:nvPr/>
            </p:nvSpPr>
            <p:spPr>
              <a:xfrm>
                <a:off x="406350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7" name="Google Shape;56797;p32"/>
              <p:cNvSpPr/>
              <p:nvPr/>
            </p:nvSpPr>
            <p:spPr>
              <a:xfrm>
                <a:off x="416497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8" name="Google Shape;56798;p32"/>
              <p:cNvSpPr/>
              <p:nvPr/>
            </p:nvSpPr>
            <p:spPr>
              <a:xfrm>
                <a:off x="4268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9" name="Google Shape;56799;p32"/>
              <p:cNvSpPr/>
              <p:nvPr/>
            </p:nvSpPr>
            <p:spPr>
              <a:xfrm>
                <a:off x="4370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0" name="Google Shape;56800;p32"/>
              <p:cNvSpPr/>
              <p:nvPr/>
            </p:nvSpPr>
            <p:spPr>
              <a:xfrm>
                <a:off x="4473250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1" name="Google Shape;56801;p32"/>
              <p:cNvSpPr/>
              <p:nvPr/>
            </p:nvSpPr>
            <p:spPr>
              <a:xfrm>
                <a:off x="45747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2" name="Google Shape;56802;p32"/>
              <p:cNvSpPr/>
              <p:nvPr/>
            </p:nvSpPr>
            <p:spPr>
              <a:xfrm>
                <a:off x="46779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3" name="Google Shape;56803;p32"/>
              <p:cNvSpPr/>
              <p:nvPr/>
            </p:nvSpPr>
            <p:spPr>
              <a:xfrm>
                <a:off x="4779775" y="1981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4" name="Google Shape;56804;p32"/>
              <p:cNvSpPr/>
              <p:nvPr/>
            </p:nvSpPr>
            <p:spPr>
              <a:xfrm>
                <a:off x="4882975" y="1981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5" name="Google Shape;56805;p32"/>
              <p:cNvSpPr/>
              <p:nvPr/>
            </p:nvSpPr>
            <p:spPr>
              <a:xfrm>
                <a:off x="4984450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6" name="Google Shape;56806;p32"/>
              <p:cNvSpPr/>
              <p:nvPr/>
            </p:nvSpPr>
            <p:spPr>
              <a:xfrm>
                <a:off x="5087675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7" name="Google Shape;56807;p32"/>
              <p:cNvSpPr/>
              <p:nvPr/>
            </p:nvSpPr>
            <p:spPr>
              <a:xfrm>
                <a:off x="51895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8" name="Google Shape;56808;p32"/>
              <p:cNvSpPr/>
              <p:nvPr/>
            </p:nvSpPr>
            <p:spPr>
              <a:xfrm>
                <a:off x="529132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9" name="Google Shape;56809;p32"/>
              <p:cNvSpPr/>
              <p:nvPr/>
            </p:nvSpPr>
            <p:spPr>
              <a:xfrm>
                <a:off x="539420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0" name="Google Shape;56810;p32"/>
              <p:cNvSpPr/>
              <p:nvPr/>
            </p:nvSpPr>
            <p:spPr>
              <a:xfrm>
                <a:off x="5496025" y="1981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1" name="Google Shape;56811;p32"/>
              <p:cNvSpPr/>
              <p:nvPr/>
            </p:nvSpPr>
            <p:spPr>
              <a:xfrm>
                <a:off x="5599250" y="1981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2" name="Google Shape;56812;p32"/>
              <p:cNvSpPr/>
              <p:nvPr/>
            </p:nvSpPr>
            <p:spPr>
              <a:xfrm>
                <a:off x="5701075" y="1981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3" name="Google Shape;56813;p32"/>
              <p:cNvSpPr/>
              <p:nvPr/>
            </p:nvSpPr>
            <p:spPr>
              <a:xfrm>
                <a:off x="18111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4" name="Google Shape;56814;p32"/>
              <p:cNvSpPr/>
              <p:nvPr/>
            </p:nvSpPr>
            <p:spPr>
              <a:xfrm>
                <a:off x="1912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5" name="Google Shape;56815;p32"/>
              <p:cNvSpPr/>
              <p:nvPr/>
            </p:nvSpPr>
            <p:spPr>
              <a:xfrm>
                <a:off x="2016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6" name="Google Shape;56816;p32"/>
              <p:cNvSpPr/>
              <p:nvPr/>
            </p:nvSpPr>
            <p:spPr>
              <a:xfrm>
                <a:off x="21180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7" name="Google Shape;56817;p32"/>
              <p:cNvSpPr/>
              <p:nvPr/>
            </p:nvSpPr>
            <p:spPr>
              <a:xfrm>
                <a:off x="22209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8" name="Google Shape;56818;p32"/>
              <p:cNvSpPr/>
              <p:nvPr/>
            </p:nvSpPr>
            <p:spPr>
              <a:xfrm>
                <a:off x="232272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9" name="Google Shape;56819;p32"/>
              <p:cNvSpPr/>
              <p:nvPr/>
            </p:nvSpPr>
            <p:spPr>
              <a:xfrm>
                <a:off x="24259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0" name="Google Shape;56820;p32"/>
              <p:cNvSpPr/>
              <p:nvPr/>
            </p:nvSpPr>
            <p:spPr>
              <a:xfrm>
                <a:off x="2527750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1" name="Google Shape;56821;p32"/>
              <p:cNvSpPr/>
              <p:nvPr/>
            </p:nvSpPr>
            <p:spPr>
              <a:xfrm>
                <a:off x="263062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2" name="Google Shape;56822;p32"/>
              <p:cNvSpPr/>
              <p:nvPr/>
            </p:nvSpPr>
            <p:spPr>
              <a:xfrm>
                <a:off x="2732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3" name="Google Shape;56823;p32"/>
              <p:cNvSpPr/>
              <p:nvPr/>
            </p:nvSpPr>
            <p:spPr>
              <a:xfrm>
                <a:off x="2835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4" name="Google Shape;56824;p32"/>
              <p:cNvSpPr/>
              <p:nvPr/>
            </p:nvSpPr>
            <p:spPr>
              <a:xfrm>
                <a:off x="2937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5" name="Google Shape;56825;p32"/>
              <p:cNvSpPr/>
              <p:nvPr/>
            </p:nvSpPr>
            <p:spPr>
              <a:xfrm>
                <a:off x="3038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6" name="Google Shape;56826;p32"/>
              <p:cNvSpPr/>
              <p:nvPr/>
            </p:nvSpPr>
            <p:spPr>
              <a:xfrm>
                <a:off x="3142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7" name="Google Shape;56827;p32"/>
              <p:cNvSpPr/>
              <p:nvPr/>
            </p:nvSpPr>
            <p:spPr>
              <a:xfrm>
                <a:off x="3244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8" name="Google Shape;56828;p32"/>
              <p:cNvSpPr/>
              <p:nvPr/>
            </p:nvSpPr>
            <p:spPr>
              <a:xfrm>
                <a:off x="3347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9" name="Google Shape;56829;p32"/>
              <p:cNvSpPr/>
              <p:nvPr/>
            </p:nvSpPr>
            <p:spPr>
              <a:xfrm>
                <a:off x="3448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0" name="Google Shape;56830;p32"/>
              <p:cNvSpPr/>
              <p:nvPr/>
            </p:nvSpPr>
            <p:spPr>
              <a:xfrm>
                <a:off x="3551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1" name="Google Shape;56831;p32"/>
              <p:cNvSpPr/>
              <p:nvPr/>
            </p:nvSpPr>
            <p:spPr>
              <a:xfrm>
                <a:off x="3653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2" name="Google Shape;56832;p32"/>
              <p:cNvSpPr/>
              <p:nvPr/>
            </p:nvSpPr>
            <p:spPr>
              <a:xfrm>
                <a:off x="3756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3" name="Google Shape;56833;p32"/>
              <p:cNvSpPr/>
              <p:nvPr/>
            </p:nvSpPr>
            <p:spPr>
              <a:xfrm>
                <a:off x="3858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4" name="Google Shape;56834;p32"/>
              <p:cNvSpPr/>
              <p:nvPr/>
            </p:nvSpPr>
            <p:spPr>
              <a:xfrm>
                <a:off x="3961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5" name="Google Shape;56835;p32"/>
              <p:cNvSpPr/>
              <p:nvPr/>
            </p:nvSpPr>
            <p:spPr>
              <a:xfrm>
                <a:off x="406350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6" name="Google Shape;56836;p32"/>
              <p:cNvSpPr/>
              <p:nvPr/>
            </p:nvSpPr>
            <p:spPr>
              <a:xfrm>
                <a:off x="416497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7" name="Google Shape;56837;p32"/>
              <p:cNvSpPr/>
              <p:nvPr/>
            </p:nvSpPr>
            <p:spPr>
              <a:xfrm>
                <a:off x="4268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8" name="Google Shape;56838;p32"/>
              <p:cNvSpPr/>
              <p:nvPr/>
            </p:nvSpPr>
            <p:spPr>
              <a:xfrm>
                <a:off x="4370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9" name="Google Shape;56839;p32"/>
              <p:cNvSpPr/>
              <p:nvPr/>
            </p:nvSpPr>
            <p:spPr>
              <a:xfrm>
                <a:off x="4473250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0" name="Google Shape;56840;p32"/>
              <p:cNvSpPr/>
              <p:nvPr/>
            </p:nvSpPr>
            <p:spPr>
              <a:xfrm>
                <a:off x="45747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1" name="Google Shape;56841;p32"/>
              <p:cNvSpPr/>
              <p:nvPr/>
            </p:nvSpPr>
            <p:spPr>
              <a:xfrm>
                <a:off x="46779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2" name="Google Shape;56842;p32"/>
              <p:cNvSpPr/>
              <p:nvPr/>
            </p:nvSpPr>
            <p:spPr>
              <a:xfrm>
                <a:off x="4779775" y="2083525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3" name="Google Shape;56843;p32"/>
              <p:cNvSpPr/>
              <p:nvPr/>
            </p:nvSpPr>
            <p:spPr>
              <a:xfrm>
                <a:off x="4882975" y="2083525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4" name="Google Shape;56844;p32"/>
              <p:cNvSpPr/>
              <p:nvPr/>
            </p:nvSpPr>
            <p:spPr>
              <a:xfrm>
                <a:off x="4984450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5" name="Google Shape;56845;p32"/>
              <p:cNvSpPr/>
              <p:nvPr/>
            </p:nvSpPr>
            <p:spPr>
              <a:xfrm>
                <a:off x="5087675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6" name="Google Shape;56846;p32"/>
              <p:cNvSpPr/>
              <p:nvPr/>
            </p:nvSpPr>
            <p:spPr>
              <a:xfrm>
                <a:off x="51895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7" name="Google Shape;56847;p32"/>
              <p:cNvSpPr/>
              <p:nvPr/>
            </p:nvSpPr>
            <p:spPr>
              <a:xfrm>
                <a:off x="529132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8" name="Google Shape;56848;p32"/>
              <p:cNvSpPr/>
              <p:nvPr/>
            </p:nvSpPr>
            <p:spPr>
              <a:xfrm>
                <a:off x="539420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9" name="Google Shape;56849;p32"/>
              <p:cNvSpPr/>
              <p:nvPr/>
            </p:nvSpPr>
            <p:spPr>
              <a:xfrm>
                <a:off x="5496025" y="2083525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0" name="Google Shape;56850;p32"/>
              <p:cNvSpPr/>
              <p:nvPr/>
            </p:nvSpPr>
            <p:spPr>
              <a:xfrm>
                <a:off x="5599250" y="2083525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1" name="Google Shape;56851;p32"/>
              <p:cNvSpPr/>
              <p:nvPr/>
            </p:nvSpPr>
            <p:spPr>
              <a:xfrm>
                <a:off x="5701075" y="2083525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2" name="Google Shape;56852;p32"/>
              <p:cNvSpPr/>
              <p:nvPr/>
            </p:nvSpPr>
            <p:spPr>
              <a:xfrm>
                <a:off x="18111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3" name="Google Shape;56853;p32"/>
              <p:cNvSpPr/>
              <p:nvPr/>
            </p:nvSpPr>
            <p:spPr>
              <a:xfrm>
                <a:off x="1912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4" name="Google Shape;56854;p32"/>
              <p:cNvSpPr/>
              <p:nvPr/>
            </p:nvSpPr>
            <p:spPr>
              <a:xfrm>
                <a:off x="2016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5" name="Google Shape;56855;p32"/>
              <p:cNvSpPr/>
              <p:nvPr/>
            </p:nvSpPr>
            <p:spPr>
              <a:xfrm>
                <a:off x="21180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6" name="Google Shape;56856;p32"/>
              <p:cNvSpPr/>
              <p:nvPr/>
            </p:nvSpPr>
            <p:spPr>
              <a:xfrm>
                <a:off x="22209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7" name="Google Shape;56857;p32"/>
              <p:cNvSpPr/>
              <p:nvPr/>
            </p:nvSpPr>
            <p:spPr>
              <a:xfrm>
                <a:off x="232272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8" name="Google Shape;56858;p32"/>
              <p:cNvSpPr/>
              <p:nvPr/>
            </p:nvSpPr>
            <p:spPr>
              <a:xfrm>
                <a:off x="24259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9" name="Google Shape;56859;p32"/>
              <p:cNvSpPr/>
              <p:nvPr/>
            </p:nvSpPr>
            <p:spPr>
              <a:xfrm>
                <a:off x="2527750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0" name="Google Shape;56860;p32"/>
              <p:cNvSpPr/>
              <p:nvPr/>
            </p:nvSpPr>
            <p:spPr>
              <a:xfrm>
                <a:off x="263062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1" name="Google Shape;56861;p32"/>
              <p:cNvSpPr/>
              <p:nvPr/>
            </p:nvSpPr>
            <p:spPr>
              <a:xfrm>
                <a:off x="2732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2" name="Google Shape;56862;p32"/>
              <p:cNvSpPr/>
              <p:nvPr/>
            </p:nvSpPr>
            <p:spPr>
              <a:xfrm>
                <a:off x="2835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3" name="Google Shape;56863;p32"/>
              <p:cNvSpPr/>
              <p:nvPr/>
            </p:nvSpPr>
            <p:spPr>
              <a:xfrm>
                <a:off x="2937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4" name="Google Shape;56864;p32"/>
              <p:cNvSpPr/>
              <p:nvPr/>
            </p:nvSpPr>
            <p:spPr>
              <a:xfrm>
                <a:off x="3038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5" name="Google Shape;56865;p32"/>
              <p:cNvSpPr/>
              <p:nvPr/>
            </p:nvSpPr>
            <p:spPr>
              <a:xfrm>
                <a:off x="3142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6" name="Google Shape;56866;p32"/>
              <p:cNvSpPr/>
              <p:nvPr/>
            </p:nvSpPr>
            <p:spPr>
              <a:xfrm>
                <a:off x="3244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7" name="Google Shape;56867;p32"/>
              <p:cNvSpPr/>
              <p:nvPr/>
            </p:nvSpPr>
            <p:spPr>
              <a:xfrm>
                <a:off x="3347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8" name="Google Shape;56868;p32"/>
              <p:cNvSpPr/>
              <p:nvPr/>
            </p:nvSpPr>
            <p:spPr>
              <a:xfrm>
                <a:off x="3448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9" name="Google Shape;56869;p32"/>
              <p:cNvSpPr/>
              <p:nvPr/>
            </p:nvSpPr>
            <p:spPr>
              <a:xfrm>
                <a:off x="3551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0" name="Google Shape;56870;p32"/>
              <p:cNvSpPr/>
              <p:nvPr/>
            </p:nvSpPr>
            <p:spPr>
              <a:xfrm>
                <a:off x="3653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1" name="Google Shape;56871;p32"/>
              <p:cNvSpPr/>
              <p:nvPr/>
            </p:nvSpPr>
            <p:spPr>
              <a:xfrm>
                <a:off x="3756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2" name="Google Shape;56872;p32"/>
              <p:cNvSpPr/>
              <p:nvPr/>
            </p:nvSpPr>
            <p:spPr>
              <a:xfrm>
                <a:off x="3858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3" name="Google Shape;56873;p32"/>
              <p:cNvSpPr/>
              <p:nvPr/>
            </p:nvSpPr>
            <p:spPr>
              <a:xfrm>
                <a:off x="3961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4" name="Google Shape;56874;p32"/>
              <p:cNvSpPr/>
              <p:nvPr/>
            </p:nvSpPr>
            <p:spPr>
              <a:xfrm>
                <a:off x="406350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5" name="Google Shape;56875;p32"/>
              <p:cNvSpPr/>
              <p:nvPr/>
            </p:nvSpPr>
            <p:spPr>
              <a:xfrm>
                <a:off x="416497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6" name="Google Shape;56876;p32"/>
              <p:cNvSpPr/>
              <p:nvPr/>
            </p:nvSpPr>
            <p:spPr>
              <a:xfrm>
                <a:off x="4268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7" name="Google Shape;56877;p32"/>
              <p:cNvSpPr/>
              <p:nvPr/>
            </p:nvSpPr>
            <p:spPr>
              <a:xfrm>
                <a:off x="4370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8" name="Google Shape;56878;p32"/>
              <p:cNvSpPr/>
              <p:nvPr/>
            </p:nvSpPr>
            <p:spPr>
              <a:xfrm>
                <a:off x="4473250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9" name="Google Shape;56879;p32"/>
              <p:cNvSpPr/>
              <p:nvPr/>
            </p:nvSpPr>
            <p:spPr>
              <a:xfrm>
                <a:off x="45747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0" name="Google Shape;56880;p32"/>
              <p:cNvSpPr/>
              <p:nvPr/>
            </p:nvSpPr>
            <p:spPr>
              <a:xfrm>
                <a:off x="46779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1" name="Google Shape;56881;p32"/>
              <p:cNvSpPr/>
              <p:nvPr/>
            </p:nvSpPr>
            <p:spPr>
              <a:xfrm>
                <a:off x="4779775" y="218500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2" name="Google Shape;56882;p32"/>
              <p:cNvSpPr/>
              <p:nvPr/>
            </p:nvSpPr>
            <p:spPr>
              <a:xfrm>
                <a:off x="4882975" y="218500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3" name="Google Shape;56883;p32"/>
              <p:cNvSpPr/>
              <p:nvPr/>
            </p:nvSpPr>
            <p:spPr>
              <a:xfrm>
                <a:off x="4984450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4" name="Google Shape;56884;p32"/>
              <p:cNvSpPr/>
              <p:nvPr/>
            </p:nvSpPr>
            <p:spPr>
              <a:xfrm>
                <a:off x="5087675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5" name="Google Shape;56885;p32"/>
              <p:cNvSpPr/>
              <p:nvPr/>
            </p:nvSpPr>
            <p:spPr>
              <a:xfrm>
                <a:off x="51895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6" name="Google Shape;56886;p32"/>
              <p:cNvSpPr/>
              <p:nvPr/>
            </p:nvSpPr>
            <p:spPr>
              <a:xfrm>
                <a:off x="529132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7" name="Google Shape;56887;p32"/>
              <p:cNvSpPr/>
              <p:nvPr/>
            </p:nvSpPr>
            <p:spPr>
              <a:xfrm>
                <a:off x="539420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8" name="Google Shape;56888;p32"/>
              <p:cNvSpPr/>
              <p:nvPr/>
            </p:nvSpPr>
            <p:spPr>
              <a:xfrm>
                <a:off x="5496025" y="218500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9" name="Google Shape;56889;p32"/>
              <p:cNvSpPr/>
              <p:nvPr/>
            </p:nvSpPr>
            <p:spPr>
              <a:xfrm>
                <a:off x="5599250" y="218500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0" name="Google Shape;56890;p32"/>
              <p:cNvSpPr/>
              <p:nvPr/>
            </p:nvSpPr>
            <p:spPr>
              <a:xfrm>
                <a:off x="5701075" y="218500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1" name="Google Shape;56891;p32"/>
              <p:cNvSpPr/>
              <p:nvPr/>
            </p:nvSpPr>
            <p:spPr>
              <a:xfrm>
                <a:off x="18111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2" name="Google Shape;56892;p32"/>
              <p:cNvSpPr/>
              <p:nvPr/>
            </p:nvSpPr>
            <p:spPr>
              <a:xfrm>
                <a:off x="1912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3" name="Google Shape;56893;p32"/>
              <p:cNvSpPr/>
              <p:nvPr/>
            </p:nvSpPr>
            <p:spPr>
              <a:xfrm>
                <a:off x="2016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4" name="Google Shape;56894;p32"/>
              <p:cNvSpPr/>
              <p:nvPr/>
            </p:nvSpPr>
            <p:spPr>
              <a:xfrm>
                <a:off x="21180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5" name="Google Shape;56895;p32"/>
              <p:cNvSpPr/>
              <p:nvPr/>
            </p:nvSpPr>
            <p:spPr>
              <a:xfrm>
                <a:off x="22209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6" name="Google Shape;56896;p32"/>
              <p:cNvSpPr/>
              <p:nvPr/>
            </p:nvSpPr>
            <p:spPr>
              <a:xfrm>
                <a:off x="232272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7" name="Google Shape;56897;p32"/>
              <p:cNvSpPr/>
              <p:nvPr/>
            </p:nvSpPr>
            <p:spPr>
              <a:xfrm>
                <a:off x="24259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8" name="Google Shape;56898;p32"/>
              <p:cNvSpPr/>
              <p:nvPr/>
            </p:nvSpPr>
            <p:spPr>
              <a:xfrm>
                <a:off x="2527750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9" name="Google Shape;56899;p32"/>
              <p:cNvSpPr/>
              <p:nvPr/>
            </p:nvSpPr>
            <p:spPr>
              <a:xfrm>
                <a:off x="263062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0" name="Google Shape;56900;p32"/>
              <p:cNvSpPr/>
              <p:nvPr/>
            </p:nvSpPr>
            <p:spPr>
              <a:xfrm>
                <a:off x="2732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1" name="Google Shape;56901;p32"/>
              <p:cNvSpPr/>
              <p:nvPr/>
            </p:nvSpPr>
            <p:spPr>
              <a:xfrm>
                <a:off x="2835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2" name="Google Shape;56902;p32"/>
              <p:cNvSpPr/>
              <p:nvPr/>
            </p:nvSpPr>
            <p:spPr>
              <a:xfrm>
                <a:off x="2937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3" name="Google Shape;56903;p32"/>
              <p:cNvSpPr/>
              <p:nvPr/>
            </p:nvSpPr>
            <p:spPr>
              <a:xfrm>
                <a:off x="3038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4" name="Google Shape;56904;p32"/>
              <p:cNvSpPr/>
              <p:nvPr/>
            </p:nvSpPr>
            <p:spPr>
              <a:xfrm>
                <a:off x="3142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5" name="Google Shape;56905;p32"/>
              <p:cNvSpPr/>
              <p:nvPr/>
            </p:nvSpPr>
            <p:spPr>
              <a:xfrm>
                <a:off x="3244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6" name="Google Shape;56906;p32"/>
              <p:cNvSpPr/>
              <p:nvPr/>
            </p:nvSpPr>
            <p:spPr>
              <a:xfrm>
                <a:off x="3347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7" name="Google Shape;56907;p32"/>
              <p:cNvSpPr/>
              <p:nvPr/>
            </p:nvSpPr>
            <p:spPr>
              <a:xfrm>
                <a:off x="3448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8" name="Google Shape;56908;p32"/>
              <p:cNvSpPr/>
              <p:nvPr/>
            </p:nvSpPr>
            <p:spPr>
              <a:xfrm>
                <a:off x="3551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9" name="Google Shape;56909;p32"/>
              <p:cNvSpPr/>
              <p:nvPr/>
            </p:nvSpPr>
            <p:spPr>
              <a:xfrm>
                <a:off x="3653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0" name="Google Shape;56910;p32"/>
              <p:cNvSpPr/>
              <p:nvPr/>
            </p:nvSpPr>
            <p:spPr>
              <a:xfrm>
                <a:off x="3756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1" name="Google Shape;56911;p32"/>
              <p:cNvSpPr/>
              <p:nvPr/>
            </p:nvSpPr>
            <p:spPr>
              <a:xfrm>
                <a:off x="3858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2" name="Google Shape;56912;p32"/>
              <p:cNvSpPr/>
              <p:nvPr/>
            </p:nvSpPr>
            <p:spPr>
              <a:xfrm>
                <a:off x="3961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3" name="Google Shape;56913;p32"/>
              <p:cNvSpPr/>
              <p:nvPr/>
            </p:nvSpPr>
            <p:spPr>
              <a:xfrm>
                <a:off x="406350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4" name="Google Shape;56914;p32"/>
              <p:cNvSpPr/>
              <p:nvPr/>
            </p:nvSpPr>
            <p:spPr>
              <a:xfrm>
                <a:off x="416497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5" name="Google Shape;56915;p32"/>
              <p:cNvSpPr/>
              <p:nvPr/>
            </p:nvSpPr>
            <p:spPr>
              <a:xfrm>
                <a:off x="4268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6" name="Google Shape;56916;p32"/>
              <p:cNvSpPr/>
              <p:nvPr/>
            </p:nvSpPr>
            <p:spPr>
              <a:xfrm>
                <a:off x="4370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7" name="Google Shape;56917;p32"/>
              <p:cNvSpPr/>
              <p:nvPr/>
            </p:nvSpPr>
            <p:spPr>
              <a:xfrm>
                <a:off x="4473250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8" name="Google Shape;56918;p32"/>
              <p:cNvSpPr/>
              <p:nvPr/>
            </p:nvSpPr>
            <p:spPr>
              <a:xfrm>
                <a:off x="45747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9" name="Google Shape;56919;p32"/>
              <p:cNvSpPr/>
              <p:nvPr/>
            </p:nvSpPr>
            <p:spPr>
              <a:xfrm>
                <a:off x="46779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0" name="Google Shape;56920;p32"/>
              <p:cNvSpPr/>
              <p:nvPr/>
            </p:nvSpPr>
            <p:spPr>
              <a:xfrm>
                <a:off x="4779775" y="2288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1" name="Google Shape;56921;p32"/>
              <p:cNvSpPr/>
              <p:nvPr/>
            </p:nvSpPr>
            <p:spPr>
              <a:xfrm>
                <a:off x="4882975" y="2288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2" name="Google Shape;56922;p32"/>
              <p:cNvSpPr/>
              <p:nvPr/>
            </p:nvSpPr>
            <p:spPr>
              <a:xfrm>
                <a:off x="4984450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3" name="Google Shape;56923;p32"/>
              <p:cNvSpPr/>
              <p:nvPr/>
            </p:nvSpPr>
            <p:spPr>
              <a:xfrm>
                <a:off x="5087675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4" name="Google Shape;56924;p32"/>
              <p:cNvSpPr/>
              <p:nvPr/>
            </p:nvSpPr>
            <p:spPr>
              <a:xfrm>
                <a:off x="51895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5" name="Google Shape;56925;p32"/>
              <p:cNvSpPr/>
              <p:nvPr/>
            </p:nvSpPr>
            <p:spPr>
              <a:xfrm>
                <a:off x="529132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6" name="Google Shape;56926;p32"/>
              <p:cNvSpPr/>
              <p:nvPr/>
            </p:nvSpPr>
            <p:spPr>
              <a:xfrm>
                <a:off x="539420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7" name="Google Shape;56927;p32"/>
              <p:cNvSpPr/>
              <p:nvPr/>
            </p:nvSpPr>
            <p:spPr>
              <a:xfrm>
                <a:off x="5496025" y="2288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8" name="Google Shape;56928;p32"/>
              <p:cNvSpPr/>
              <p:nvPr/>
            </p:nvSpPr>
            <p:spPr>
              <a:xfrm>
                <a:off x="5599250" y="2288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9" name="Google Shape;56929;p32"/>
              <p:cNvSpPr/>
              <p:nvPr/>
            </p:nvSpPr>
            <p:spPr>
              <a:xfrm>
                <a:off x="5701075" y="2288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0" name="Google Shape;56930;p32"/>
              <p:cNvSpPr/>
              <p:nvPr/>
            </p:nvSpPr>
            <p:spPr>
              <a:xfrm>
                <a:off x="18111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1" name="Google Shape;56931;p32"/>
              <p:cNvSpPr/>
              <p:nvPr/>
            </p:nvSpPr>
            <p:spPr>
              <a:xfrm>
                <a:off x="1912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2" name="Google Shape;56932;p32"/>
              <p:cNvSpPr/>
              <p:nvPr/>
            </p:nvSpPr>
            <p:spPr>
              <a:xfrm>
                <a:off x="2016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3" name="Google Shape;56933;p32"/>
              <p:cNvSpPr/>
              <p:nvPr/>
            </p:nvSpPr>
            <p:spPr>
              <a:xfrm>
                <a:off x="21180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4" name="Google Shape;56934;p32"/>
              <p:cNvSpPr/>
              <p:nvPr/>
            </p:nvSpPr>
            <p:spPr>
              <a:xfrm>
                <a:off x="22209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5" name="Google Shape;56935;p32"/>
              <p:cNvSpPr/>
              <p:nvPr/>
            </p:nvSpPr>
            <p:spPr>
              <a:xfrm>
                <a:off x="232272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6" name="Google Shape;56936;p32"/>
              <p:cNvSpPr/>
              <p:nvPr/>
            </p:nvSpPr>
            <p:spPr>
              <a:xfrm>
                <a:off x="24259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7" name="Google Shape;56937;p32"/>
              <p:cNvSpPr/>
              <p:nvPr/>
            </p:nvSpPr>
            <p:spPr>
              <a:xfrm>
                <a:off x="2527750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8" name="Google Shape;56938;p32"/>
              <p:cNvSpPr/>
              <p:nvPr/>
            </p:nvSpPr>
            <p:spPr>
              <a:xfrm>
                <a:off x="263062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9" name="Google Shape;56939;p32"/>
              <p:cNvSpPr/>
              <p:nvPr/>
            </p:nvSpPr>
            <p:spPr>
              <a:xfrm>
                <a:off x="2732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0" name="Google Shape;56940;p32"/>
              <p:cNvSpPr/>
              <p:nvPr/>
            </p:nvSpPr>
            <p:spPr>
              <a:xfrm>
                <a:off x="2835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1" name="Google Shape;56941;p32"/>
              <p:cNvSpPr/>
              <p:nvPr/>
            </p:nvSpPr>
            <p:spPr>
              <a:xfrm>
                <a:off x="2937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2" name="Google Shape;56942;p32"/>
              <p:cNvSpPr/>
              <p:nvPr/>
            </p:nvSpPr>
            <p:spPr>
              <a:xfrm>
                <a:off x="3038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3" name="Google Shape;56943;p32"/>
              <p:cNvSpPr/>
              <p:nvPr/>
            </p:nvSpPr>
            <p:spPr>
              <a:xfrm>
                <a:off x="3142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4" name="Google Shape;56944;p32"/>
              <p:cNvSpPr/>
              <p:nvPr/>
            </p:nvSpPr>
            <p:spPr>
              <a:xfrm>
                <a:off x="3244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5" name="Google Shape;56945;p32"/>
              <p:cNvSpPr/>
              <p:nvPr/>
            </p:nvSpPr>
            <p:spPr>
              <a:xfrm>
                <a:off x="3347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6" name="Google Shape;56946;p32"/>
              <p:cNvSpPr/>
              <p:nvPr/>
            </p:nvSpPr>
            <p:spPr>
              <a:xfrm>
                <a:off x="3448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7" name="Google Shape;56947;p32"/>
              <p:cNvSpPr/>
              <p:nvPr/>
            </p:nvSpPr>
            <p:spPr>
              <a:xfrm>
                <a:off x="3551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8" name="Google Shape;56948;p32"/>
              <p:cNvSpPr/>
              <p:nvPr/>
            </p:nvSpPr>
            <p:spPr>
              <a:xfrm>
                <a:off x="3653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9" name="Google Shape;56949;p32"/>
              <p:cNvSpPr/>
              <p:nvPr/>
            </p:nvSpPr>
            <p:spPr>
              <a:xfrm>
                <a:off x="3756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0" name="Google Shape;56950;p32"/>
              <p:cNvSpPr/>
              <p:nvPr/>
            </p:nvSpPr>
            <p:spPr>
              <a:xfrm>
                <a:off x="3858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1" name="Google Shape;56951;p32"/>
              <p:cNvSpPr/>
              <p:nvPr/>
            </p:nvSpPr>
            <p:spPr>
              <a:xfrm>
                <a:off x="3961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2" name="Google Shape;56952;p32"/>
              <p:cNvSpPr/>
              <p:nvPr/>
            </p:nvSpPr>
            <p:spPr>
              <a:xfrm>
                <a:off x="406350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3" name="Google Shape;56953;p32"/>
              <p:cNvSpPr/>
              <p:nvPr/>
            </p:nvSpPr>
            <p:spPr>
              <a:xfrm>
                <a:off x="416497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4" name="Google Shape;56954;p32"/>
              <p:cNvSpPr/>
              <p:nvPr/>
            </p:nvSpPr>
            <p:spPr>
              <a:xfrm>
                <a:off x="4268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5" name="Google Shape;56955;p32"/>
              <p:cNvSpPr/>
              <p:nvPr/>
            </p:nvSpPr>
            <p:spPr>
              <a:xfrm>
                <a:off x="4370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6" name="Google Shape;56956;p32"/>
              <p:cNvSpPr/>
              <p:nvPr/>
            </p:nvSpPr>
            <p:spPr>
              <a:xfrm>
                <a:off x="4473250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7" name="Google Shape;56957;p32"/>
              <p:cNvSpPr/>
              <p:nvPr/>
            </p:nvSpPr>
            <p:spPr>
              <a:xfrm>
                <a:off x="45747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8" name="Google Shape;56958;p32"/>
              <p:cNvSpPr/>
              <p:nvPr/>
            </p:nvSpPr>
            <p:spPr>
              <a:xfrm>
                <a:off x="46779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9" name="Google Shape;56959;p32"/>
              <p:cNvSpPr/>
              <p:nvPr/>
            </p:nvSpPr>
            <p:spPr>
              <a:xfrm>
                <a:off x="4779775" y="2390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0" name="Google Shape;56960;p32"/>
              <p:cNvSpPr/>
              <p:nvPr/>
            </p:nvSpPr>
            <p:spPr>
              <a:xfrm>
                <a:off x="4882975" y="2390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1" name="Google Shape;56961;p32"/>
              <p:cNvSpPr/>
              <p:nvPr/>
            </p:nvSpPr>
            <p:spPr>
              <a:xfrm>
                <a:off x="4984450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2" name="Google Shape;56962;p32"/>
              <p:cNvSpPr/>
              <p:nvPr/>
            </p:nvSpPr>
            <p:spPr>
              <a:xfrm>
                <a:off x="5087675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3" name="Google Shape;56963;p32"/>
              <p:cNvSpPr/>
              <p:nvPr/>
            </p:nvSpPr>
            <p:spPr>
              <a:xfrm>
                <a:off x="51895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4" name="Google Shape;56964;p32"/>
              <p:cNvSpPr/>
              <p:nvPr/>
            </p:nvSpPr>
            <p:spPr>
              <a:xfrm>
                <a:off x="529132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5" name="Google Shape;56965;p32"/>
              <p:cNvSpPr/>
              <p:nvPr/>
            </p:nvSpPr>
            <p:spPr>
              <a:xfrm>
                <a:off x="539420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6" name="Google Shape;56966;p32"/>
              <p:cNvSpPr/>
              <p:nvPr/>
            </p:nvSpPr>
            <p:spPr>
              <a:xfrm>
                <a:off x="5496025" y="2390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7" name="Google Shape;56967;p32"/>
              <p:cNvSpPr/>
              <p:nvPr/>
            </p:nvSpPr>
            <p:spPr>
              <a:xfrm>
                <a:off x="5599250" y="2390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8" name="Google Shape;56968;p32"/>
              <p:cNvSpPr/>
              <p:nvPr/>
            </p:nvSpPr>
            <p:spPr>
              <a:xfrm>
                <a:off x="5701075" y="2390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9" name="Google Shape;56969;p32"/>
              <p:cNvSpPr/>
              <p:nvPr/>
            </p:nvSpPr>
            <p:spPr>
              <a:xfrm>
                <a:off x="18111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0" name="Google Shape;56970;p32"/>
              <p:cNvSpPr/>
              <p:nvPr/>
            </p:nvSpPr>
            <p:spPr>
              <a:xfrm>
                <a:off x="1912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1" name="Google Shape;56971;p32"/>
              <p:cNvSpPr/>
              <p:nvPr/>
            </p:nvSpPr>
            <p:spPr>
              <a:xfrm>
                <a:off x="2016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2" name="Google Shape;56972;p32"/>
              <p:cNvSpPr/>
              <p:nvPr/>
            </p:nvSpPr>
            <p:spPr>
              <a:xfrm>
                <a:off x="21180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3" name="Google Shape;56973;p32"/>
              <p:cNvSpPr/>
              <p:nvPr/>
            </p:nvSpPr>
            <p:spPr>
              <a:xfrm>
                <a:off x="22209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4" name="Google Shape;56974;p32"/>
              <p:cNvSpPr/>
              <p:nvPr/>
            </p:nvSpPr>
            <p:spPr>
              <a:xfrm>
                <a:off x="232272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5" name="Google Shape;56975;p32"/>
              <p:cNvSpPr/>
              <p:nvPr/>
            </p:nvSpPr>
            <p:spPr>
              <a:xfrm>
                <a:off x="24259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6" name="Google Shape;56976;p32"/>
              <p:cNvSpPr/>
              <p:nvPr/>
            </p:nvSpPr>
            <p:spPr>
              <a:xfrm>
                <a:off x="2527750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7" name="Google Shape;56977;p32"/>
              <p:cNvSpPr/>
              <p:nvPr/>
            </p:nvSpPr>
            <p:spPr>
              <a:xfrm>
                <a:off x="263062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8" name="Google Shape;56978;p32"/>
              <p:cNvSpPr/>
              <p:nvPr/>
            </p:nvSpPr>
            <p:spPr>
              <a:xfrm>
                <a:off x="2732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9" name="Google Shape;56979;p32"/>
              <p:cNvSpPr/>
              <p:nvPr/>
            </p:nvSpPr>
            <p:spPr>
              <a:xfrm>
                <a:off x="2835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0" name="Google Shape;56980;p32"/>
              <p:cNvSpPr/>
              <p:nvPr/>
            </p:nvSpPr>
            <p:spPr>
              <a:xfrm>
                <a:off x="2937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1" name="Google Shape;56981;p32"/>
              <p:cNvSpPr/>
              <p:nvPr/>
            </p:nvSpPr>
            <p:spPr>
              <a:xfrm>
                <a:off x="3038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2" name="Google Shape;56982;p32"/>
              <p:cNvSpPr/>
              <p:nvPr/>
            </p:nvSpPr>
            <p:spPr>
              <a:xfrm>
                <a:off x="3142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3" name="Google Shape;56983;p32"/>
              <p:cNvSpPr/>
              <p:nvPr/>
            </p:nvSpPr>
            <p:spPr>
              <a:xfrm>
                <a:off x="3244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4" name="Google Shape;56984;p32"/>
              <p:cNvSpPr/>
              <p:nvPr/>
            </p:nvSpPr>
            <p:spPr>
              <a:xfrm>
                <a:off x="3347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5" name="Google Shape;56985;p32"/>
              <p:cNvSpPr/>
              <p:nvPr/>
            </p:nvSpPr>
            <p:spPr>
              <a:xfrm>
                <a:off x="3448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6" name="Google Shape;56986;p32"/>
              <p:cNvSpPr/>
              <p:nvPr/>
            </p:nvSpPr>
            <p:spPr>
              <a:xfrm>
                <a:off x="3551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7" name="Google Shape;56987;p32"/>
              <p:cNvSpPr/>
              <p:nvPr/>
            </p:nvSpPr>
            <p:spPr>
              <a:xfrm>
                <a:off x="3653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8" name="Google Shape;56988;p32"/>
              <p:cNvSpPr/>
              <p:nvPr/>
            </p:nvSpPr>
            <p:spPr>
              <a:xfrm>
                <a:off x="3756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9" name="Google Shape;56989;p32"/>
              <p:cNvSpPr/>
              <p:nvPr/>
            </p:nvSpPr>
            <p:spPr>
              <a:xfrm>
                <a:off x="3858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0" name="Google Shape;56990;p32"/>
              <p:cNvSpPr/>
              <p:nvPr/>
            </p:nvSpPr>
            <p:spPr>
              <a:xfrm>
                <a:off x="3961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1" name="Google Shape;56991;p32"/>
              <p:cNvSpPr/>
              <p:nvPr/>
            </p:nvSpPr>
            <p:spPr>
              <a:xfrm>
                <a:off x="406350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2" name="Google Shape;56992;p32"/>
              <p:cNvSpPr/>
              <p:nvPr/>
            </p:nvSpPr>
            <p:spPr>
              <a:xfrm>
                <a:off x="416497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3" name="Google Shape;56993;p32"/>
              <p:cNvSpPr/>
              <p:nvPr/>
            </p:nvSpPr>
            <p:spPr>
              <a:xfrm>
                <a:off x="4268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4" name="Google Shape;56994;p32"/>
              <p:cNvSpPr/>
              <p:nvPr/>
            </p:nvSpPr>
            <p:spPr>
              <a:xfrm>
                <a:off x="4370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5" name="Google Shape;56995;p32"/>
              <p:cNvSpPr/>
              <p:nvPr/>
            </p:nvSpPr>
            <p:spPr>
              <a:xfrm>
                <a:off x="4473250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6" name="Google Shape;56996;p32"/>
              <p:cNvSpPr/>
              <p:nvPr/>
            </p:nvSpPr>
            <p:spPr>
              <a:xfrm>
                <a:off x="45747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7" name="Google Shape;56997;p32"/>
              <p:cNvSpPr/>
              <p:nvPr/>
            </p:nvSpPr>
            <p:spPr>
              <a:xfrm>
                <a:off x="46779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8" name="Google Shape;56998;p32"/>
              <p:cNvSpPr/>
              <p:nvPr/>
            </p:nvSpPr>
            <p:spPr>
              <a:xfrm>
                <a:off x="4779775" y="24932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9" name="Google Shape;56999;p32"/>
              <p:cNvSpPr/>
              <p:nvPr/>
            </p:nvSpPr>
            <p:spPr>
              <a:xfrm>
                <a:off x="4882975" y="24932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0" name="Google Shape;57000;p32"/>
              <p:cNvSpPr/>
              <p:nvPr/>
            </p:nvSpPr>
            <p:spPr>
              <a:xfrm>
                <a:off x="4984450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1" name="Google Shape;57001;p32"/>
              <p:cNvSpPr/>
              <p:nvPr/>
            </p:nvSpPr>
            <p:spPr>
              <a:xfrm>
                <a:off x="5087675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2" name="Google Shape;57002;p32"/>
              <p:cNvSpPr/>
              <p:nvPr/>
            </p:nvSpPr>
            <p:spPr>
              <a:xfrm>
                <a:off x="51895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3" name="Google Shape;57003;p32"/>
              <p:cNvSpPr/>
              <p:nvPr/>
            </p:nvSpPr>
            <p:spPr>
              <a:xfrm>
                <a:off x="529132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4" name="Google Shape;57004;p32"/>
              <p:cNvSpPr/>
              <p:nvPr/>
            </p:nvSpPr>
            <p:spPr>
              <a:xfrm>
                <a:off x="539420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5" name="Google Shape;57005;p32"/>
              <p:cNvSpPr/>
              <p:nvPr/>
            </p:nvSpPr>
            <p:spPr>
              <a:xfrm>
                <a:off x="5496025" y="24932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6" name="Google Shape;57006;p32"/>
              <p:cNvSpPr/>
              <p:nvPr/>
            </p:nvSpPr>
            <p:spPr>
              <a:xfrm>
                <a:off x="5599250" y="24932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7" name="Google Shape;57007;p32"/>
              <p:cNvSpPr/>
              <p:nvPr/>
            </p:nvSpPr>
            <p:spPr>
              <a:xfrm>
                <a:off x="5701075" y="24932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8" name="Google Shape;57008;p32"/>
              <p:cNvSpPr/>
              <p:nvPr/>
            </p:nvSpPr>
            <p:spPr>
              <a:xfrm>
                <a:off x="18111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9" name="Google Shape;57009;p32"/>
              <p:cNvSpPr/>
              <p:nvPr/>
            </p:nvSpPr>
            <p:spPr>
              <a:xfrm>
                <a:off x="1912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0" name="Google Shape;57010;p32"/>
              <p:cNvSpPr/>
              <p:nvPr/>
            </p:nvSpPr>
            <p:spPr>
              <a:xfrm>
                <a:off x="2016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1" name="Google Shape;57011;p32"/>
              <p:cNvSpPr/>
              <p:nvPr/>
            </p:nvSpPr>
            <p:spPr>
              <a:xfrm>
                <a:off x="21180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2" name="Google Shape;57012;p32"/>
              <p:cNvSpPr/>
              <p:nvPr/>
            </p:nvSpPr>
            <p:spPr>
              <a:xfrm>
                <a:off x="22209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3" name="Google Shape;57013;p32"/>
              <p:cNvSpPr/>
              <p:nvPr/>
            </p:nvSpPr>
            <p:spPr>
              <a:xfrm>
                <a:off x="232272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4" name="Google Shape;57014;p32"/>
              <p:cNvSpPr/>
              <p:nvPr/>
            </p:nvSpPr>
            <p:spPr>
              <a:xfrm>
                <a:off x="24259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5" name="Google Shape;57015;p32"/>
              <p:cNvSpPr/>
              <p:nvPr/>
            </p:nvSpPr>
            <p:spPr>
              <a:xfrm>
                <a:off x="2527750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6" name="Google Shape;57016;p32"/>
              <p:cNvSpPr/>
              <p:nvPr/>
            </p:nvSpPr>
            <p:spPr>
              <a:xfrm>
                <a:off x="263062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7" name="Google Shape;57017;p32"/>
              <p:cNvSpPr/>
              <p:nvPr/>
            </p:nvSpPr>
            <p:spPr>
              <a:xfrm>
                <a:off x="2732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8" name="Google Shape;57018;p32"/>
              <p:cNvSpPr/>
              <p:nvPr/>
            </p:nvSpPr>
            <p:spPr>
              <a:xfrm>
                <a:off x="2835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9" name="Google Shape;57019;p32"/>
              <p:cNvSpPr/>
              <p:nvPr/>
            </p:nvSpPr>
            <p:spPr>
              <a:xfrm>
                <a:off x="2937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0" name="Google Shape;57020;p32"/>
              <p:cNvSpPr/>
              <p:nvPr/>
            </p:nvSpPr>
            <p:spPr>
              <a:xfrm>
                <a:off x="3038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1" name="Google Shape;57021;p32"/>
              <p:cNvSpPr/>
              <p:nvPr/>
            </p:nvSpPr>
            <p:spPr>
              <a:xfrm>
                <a:off x="3142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2" name="Google Shape;57022;p32"/>
              <p:cNvSpPr/>
              <p:nvPr/>
            </p:nvSpPr>
            <p:spPr>
              <a:xfrm>
                <a:off x="3244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3" name="Google Shape;57023;p32"/>
              <p:cNvSpPr/>
              <p:nvPr/>
            </p:nvSpPr>
            <p:spPr>
              <a:xfrm>
                <a:off x="3347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4" name="Google Shape;57024;p32"/>
              <p:cNvSpPr/>
              <p:nvPr/>
            </p:nvSpPr>
            <p:spPr>
              <a:xfrm>
                <a:off x="3448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5" name="Google Shape;57025;p32"/>
              <p:cNvSpPr/>
              <p:nvPr/>
            </p:nvSpPr>
            <p:spPr>
              <a:xfrm>
                <a:off x="3551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6" name="Google Shape;57026;p32"/>
              <p:cNvSpPr/>
              <p:nvPr/>
            </p:nvSpPr>
            <p:spPr>
              <a:xfrm>
                <a:off x="3653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7" name="Google Shape;57027;p32"/>
              <p:cNvSpPr/>
              <p:nvPr/>
            </p:nvSpPr>
            <p:spPr>
              <a:xfrm>
                <a:off x="3756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8" name="Google Shape;57028;p32"/>
              <p:cNvSpPr/>
              <p:nvPr/>
            </p:nvSpPr>
            <p:spPr>
              <a:xfrm>
                <a:off x="3858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9" name="Google Shape;57029;p32"/>
              <p:cNvSpPr/>
              <p:nvPr/>
            </p:nvSpPr>
            <p:spPr>
              <a:xfrm>
                <a:off x="3961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0" name="Google Shape;57030;p32"/>
              <p:cNvSpPr/>
              <p:nvPr/>
            </p:nvSpPr>
            <p:spPr>
              <a:xfrm>
                <a:off x="406350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1" name="Google Shape;57031;p32"/>
              <p:cNvSpPr/>
              <p:nvPr/>
            </p:nvSpPr>
            <p:spPr>
              <a:xfrm>
                <a:off x="416497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2" name="Google Shape;57032;p32"/>
              <p:cNvSpPr/>
              <p:nvPr/>
            </p:nvSpPr>
            <p:spPr>
              <a:xfrm>
                <a:off x="4268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3" name="Google Shape;57033;p32"/>
              <p:cNvSpPr/>
              <p:nvPr/>
            </p:nvSpPr>
            <p:spPr>
              <a:xfrm>
                <a:off x="4370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4" name="Google Shape;57034;p32"/>
              <p:cNvSpPr/>
              <p:nvPr/>
            </p:nvSpPr>
            <p:spPr>
              <a:xfrm>
                <a:off x="4473250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5" name="Google Shape;57035;p32"/>
              <p:cNvSpPr/>
              <p:nvPr/>
            </p:nvSpPr>
            <p:spPr>
              <a:xfrm>
                <a:off x="45747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6" name="Google Shape;57036;p32"/>
              <p:cNvSpPr/>
              <p:nvPr/>
            </p:nvSpPr>
            <p:spPr>
              <a:xfrm>
                <a:off x="46779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7" name="Google Shape;57037;p32"/>
              <p:cNvSpPr/>
              <p:nvPr/>
            </p:nvSpPr>
            <p:spPr>
              <a:xfrm>
                <a:off x="4779775" y="25947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8" name="Google Shape;57038;p32"/>
              <p:cNvSpPr/>
              <p:nvPr/>
            </p:nvSpPr>
            <p:spPr>
              <a:xfrm>
                <a:off x="4882975" y="25947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9" name="Google Shape;57039;p32"/>
              <p:cNvSpPr/>
              <p:nvPr/>
            </p:nvSpPr>
            <p:spPr>
              <a:xfrm>
                <a:off x="4984450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0" name="Google Shape;57040;p32"/>
              <p:cNvSpPr/>
              <p:nvPr/>
            </p:nvSpPr>
            <p:spPr>
              <a:xfrm>
                <a:off x="5087675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1" name="Google Shape;57041;p32"/>
              <p:cNvSpPr/>
              <p:nvPr/>
            </p:nvSpPr>
            <p:spPr>
              <a:xfrm>
                <a:off x="51895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2" name="Google Shape;57042;p32"/>
              <p:cNvSpPr/>
              <p:nvPr/>
            </p:nvSpPr>
            <p:spPr>
              <a:xfrm>
                <a:off x="529132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3" name="Google Shape;57043;p32"/>
              <p:cNvSpPr/>
              <p:nvPr/>
            </p:nvSpPr>
            <p:spPr>
              <a:xfrm>
                <a:off x="539420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4" name="Google Shape;57044;p32"/>
              <p:cNvSpPr/>
              <p:nvPr/>
            </p:nvSpPr>
            <p:spPr>
              <a:xfrm>
                <a:off x="5496025" y="25947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5" name="Google Shape;57045;p32"/>
              <p:cNvSpPr/>
              <p:nvPr/>
            </p:nvSpPr>
            <p:spPr>
              <a:xfrm>
                <a:off x="5599250" y="25947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6" name="Google Shape;57046;p32"/>
              <p:cNvSpPr/>
              <p:nvPr/>
            </p:nvSpPr>
            <p:spPr>
              <a:xfrm>
                <a:off x="5701075" y="25947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7" name="Google Shape;57047;p32"/>
              <p:cNvSpPr/>
              <p:nvPr/>
            </p:nvSpPr>
            <p:spPr>
              <a:xfrm>
                <a:off x="18111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8" name="Google Shape;57048;p32"/>
              <p:cNvSpPr/>
              <p:nvPr/>
            </p:nvSpPr>
            <p:spPr>
              <a:xfrm>
                <a:off x="1912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9" name="Google Shape;57049;p32"/>
              <p:cNvSpPr/>
              <p:nvPr/>
            </p:nvSpPr>
            <p:spPr>
              <a:xfrm>
                <a:off x="2016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0" name="Google Shape;57050;p32"/>
              <p:cNvSpPr/>
              <p:nvPr/>
            </p:nvSpPr>
            <p:spPr>
              <a:xfrm>
                <a:off x="21180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1" name="Google Shape;57051;p32"/>
              <p:cNvSpPr/>
              <p:nvPr/>
            </p:nvSpPr>
            <p:spPr>
              <a:xfrm>
                <a:off x="22209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2" name="Google Shape;57052;p32"/>
              <p:cNvSpPr/>
              <p:nvPr/>
            </p:nvSpPr>
            <p:spPr>
              <a:xfrm>
                <a:off x="232272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3" name="Google Shape;57053;p32"/>
              <p:cNvSpPr/>
              <p:nvPr/>
            </p:nvSpPr>
            <p:spPr>
              <a:xfrm>
                <a:off x="24259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4" name="Google Shape;57054;p32"/>
              <p:cNvSpPr/>
              <p:nvPr/>
            </p:nvSpPr>
            <p:spPr>
              <a:xfrm>
                <a:off x="2527750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5" name="Google Shape;57055;p32"/>
              <p:cNvSpPr/>
              <p:nvPr/>
            </p:nvSpPr>
            <p:spPr>
              <a:xfrm>
                <a:off x="263062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6" name="Google Shape;57056;p32"/>
              <p:cNvSpPr/>
              <p:nvPr/>
            </p:nvSpPr>
            <p:spPr>
              <a:xfrm>
                <a:off x="2732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7" name="Google Shape;57057;p32"/>
              <p:cNvSpPr/>
              <p:nvPr/>
            </p:nvSpPr>
            <p:spPr>
              <a:xfrm>
                <a:off x="2835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8" name="Google Shape;57058;p32"/>
              <p:cNvSpPr/>
              <p:nvPr/>
            </p:nvSpPr>
            <p:spPr>
              <a:xfrm>
                <a:off x="2937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9" name="Google Shape;57059;p32"/>
              <p:cNvSpPr/>
              <p:nvPr/>
            </p:nvSpPr>
            <p:spPr>
              <a:xfrm>
                <a:off x="3038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0" name="Google Shape;57060;p32"/>
              <p:cNvSpPr/>
              <p:nvPr/>
            </p:nvSpPr>
            <p:spPr>
              <a:xfrm>
                <a:off x="3142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1" name="Google Shape;57061;p32"/>
              <p:cNvSpPr/>
              <p:nvPr/>
            </p:nvSpPr>
            <p:spPr>
              <a:xfrm>
                <a:off x="3244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2" name="Google Shape;57062;p32"/>
              <p:cNvSpPr/>
              <p:nvPr/>
            </p:nvSpPr>
            <p:spPr>
              <a:xfrm>
                <a:off x="3347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3" name="Google Shape;57063;p32"/>
              <p:cNvSpPr/>
              <p:nvPr/>
            </p:nvSpPr>
            <p:spPr>
              <a:xfrm>
                <a:off x="3448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4" name="Google Shape;57064;p32"/>
              <p:cNvSpPr/>
              <p:nvPr/>
            </p:nvSpPr>
            <p:spPr>
              <a:xfrm>
                <a:off x="3551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5" name="Google Shape;57065;p32"/>
              <p:cNvSpPr/>
              <p:nvPr/>
            </p:nvSpPr>
            <p:spPr>
              <a:xfrm>
                <a:off x="3653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6" name="Google Shape;57066;p32"/>
              <p:cNvSpPr/>
              <p:nvPr/>
            </p:nvSpPr>
            <p:spPr>
              <a:xfrm>
                <a:off x="3756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7" name="Google Shape;57067;p32"/>
              <p:cNvSpPr/>
              <p:nvPr/>
            </p:nvSpPr>
            <p:spPr>
              <a:xfrm>
                <a:off x="3858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8" name="Google Shape;57068;p32"/>
              <p:cNvSpPr/>
              <p:nvPr/>
            </p:nvSpPr>
            <p:spPr>
              <a:xfrm>
                <a:off x="3961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9" name="Google Shape;57069;p32"/>
              <p:cNvSpPr/>
              <p:nvPr/>
            </p:nvSpPr>
            <p:spPr>
              <a:xfrm>
                <a:off x="406350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0" name="Google Shape;57070;p32"/>
              <p:cNvSpPr/>
              <p:nvPr/>
            </p:nvSpPr>
            <p:spPr>
              <a:xfrm>
                <a:off x="416497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1" name="Google Shape;57071;p32"/>
              <p:cNvSpPr/>
              <p:nvPr/>
            </p:nvSpPr>
            <p:spPr>
              <a:xfrm>
                <a:off x="4268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2" name="Google Shape;57072;p32"/>
              <p:cNvSpPr/>
              <p:nvPr/>
            </p:nvSpPr>
            <p:spPr>
              <a:xfrm>
                <a:off x="4370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3" name="Google Shape;57073;p32"/>
              <p:cNvSpPr/>
              <p:nvPr/>
            </p:nvSpPr>
            <p:spPr>
              <a:xfrm>
                <a:off x="4473250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4" name="Google Shape;57074;p32"/>
              <p:cNvSpPr/>
              <p:nvPr/>
            </p:nvSpPr>
            <p:spPr>
              <a:xfrm>
                <a:off x="45747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5" name="Google Shape;57075;p32"/>
              <p:cNvSpPr/>
              <p:nvPr/>
            </p:nvSpPr>
            <p:spPr>
              <a:xfrm>
                <a:off x="46779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6" name="Google Shape;57076;p32"/>
              <p:cNvSpPr/>
              <p:nvPr/>
            </p:nvSpPr>
            <p:spPr>
              <a:xfrm>
                <a:off x="4779775" y="2697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7" name="Google Shape;57077;p32"/>
              <p:cNvSpPr/>
              <p:nvPr/>
            </p:nvSpPr>
            <p:spPr>
              <a:xfrm>
                <a:off x="4882975" y="2697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8" name="Google Shape;57078;p32"/>
              <p:cNvSpPr/>
              <p:nvPr/>
            </p:nvSpPr>
            <p:spPr>
              <a:xfrm>
                <a:off x="4984450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9" name="Google Shape;57079;p32"/>
              <p:cNvSpPr/>
              <p:nvPr/>
            </p:nvSpPr>
            <p:spPr>
              <a:xfrm>
                <a:off x="5087675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0" name="Google Shape;57080;p32"/>
              <p:cNvSpPr/>
              <p:nvPr/>
            </p:nvSpPr>
            <p:spPr>
              <a:xfrm>
                <a:off x="51895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1" name="Google Shape;57081;p32"/>
              <p:cNvSpPr/>
              <p:nvPr/>
            </p:nvSpPr>
            <p:spPr>
              <a:xfrm>
                <a:off x="529132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2" name="Google Shape;57082;p32"/>
              <p:cNvSpPr/>
              <p:nvPr/>
            </p:nvSpPr>
            <p:spPr>
              <a:xfrm>
                <a:off x="539420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3" name="Google Shape;57083;p32"/>
              <p:cNvSpPr/>
              <p:nvPr/>
            </p:nvSpPr>
            <p:spPr>
              <a:xfrm>
                <a:off x="5496025" y="2697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4" name="Google Shape;57084;p32"/>
              <p:cNvSpPr/>
              <p:nvPr/>
            </p:nvSpPr>
            <p:spPr>
              <a:xfrm>
                <a:off x="5599250" y="2697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5" name="Google Shape;57085;p32"/>
              <p:cNvSpPr/>
              <p:nvPr/>
            </p:nvSpPr>
            <p:spPr>
              <a:xfrm>
                <a:off x="5701075" y="2697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6" name="Google Shape;57086;p32"/>
              <p:cNvSpPr/>
              <p:nvPr/>
            </p:nvSpPr>
            <p:spPr>
              <a:xfrm>
                <a:off x="18111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7" name="Google Shape;57087;p32"/>
              <p:cNvSpPr/>
              <p:nvPr/>
            </p:nvSpPr>
            <p:spPr>
              <a:xfrm>
                <a:off x="1912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8" name="Google Shape;57088;p32"/>
              <p:cNvSpPr/>
              <p:nvPr/>
            </p:nvSpPr>
            <p:spPr>
              <a:xfrm>
                <a:off x="2016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9" name="Google Shape;57089;p32"/>
              <p:cNvSpPr/>
              <p:nvPr/>
            </p:nvSpPr>
            <p:spPr>
              <a:xfrm>
                <a:off x="21180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0" name="Google Shape;57090;p32"/>
              <p:cNvSpPr/>
              <p:nvPr/>
            </p:nvSpPr>
            <p:spPr>
              <a:xfrm>
                <a:off x="22209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1" name="Google Shape;57091;p32"/>
              <p:cNvSpPr/>
              <p:nvPr/>
            </p:nvSpPr>
            <p:spPr>
              <a:xfrm>
                <a:off x="232272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2" name="Google Shape;57092;p32"/>
              <p:cNvSpPr/>
              <p:nvPr/>
            </p:nvSpPr>
            <p:spPr>
              <a:xfrm>
                <a:off x="24259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3" name="Google Shape;57093;p32"/>
              <p:cNvSpPr/>
              <p:nvPr/>
            </p:nvSpPr>
            <p:spPr>
              <a:xfrm>
                <a:off x="2527750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4" name="Google Shape;57094;p32"/>
              <p:cNvSpPr/>
              <p:nvPr/>
            </p:nvSpPr>
            <p:spPr>
              <a:xfrm>
                <a:off x="263062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5" name="Google Shape;57095;p32"/>
              <p:cNvSpPr/>
              <p:nvPr/>
            </p:nvSpPr>
            <p:spPr>
              <a:xfrm>
                <a:off x="2732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6" name="Google Shape;57096;p32"/>
              <p:cNvSpPr/>
              <p:nvPr/>
            </p:nvSpPr>
            <p:spPr>
              <a:xfrm>
                <a:off x="2835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7" name="Google Shape;57097;p32"/>
              <p:cNvSpPr/>
              <p:nvPr/>
            </p:nvSpPr>
            <p:spPr>
              <a:xfrm>
                <a:off x="2937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8" name="Google Shape;57098;p32"/>
              <p:cNvSpPr/>
              <p:nvPr/>
            </p:nvSpPr>
            <p:spPr>
              <a:xfrm>
                <a:off x="3038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9" name="Google Shape;57099;p32"/>
              <p:cNvSpPr/>
              <p:nvPr/>
            </p:nvSpPr>
            <p:spPr>
              <a:xfrm>
                <a:off x="3142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0" name="Google Shape;57100;p32"/>
              <p:cNvSpPr/>
              <p:nvPr/>
            </p:nvSpPr>
            <p:spPr>
              <a:xfrm>
                <a:off x="3244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1" name="Google Shape;57101;p32"/>
              <p:cNvSpPr/>
              <p:nvPr/>
            </p:nvSpPr>
            <p:spPr>
              <a:xfrm>
                <a:off x="3347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2" name="Google Shape;57102;p32"/>
              <p:cNvSpPr/>
              <p:nvPr/>
            </p:nvSpPr>
            <p:spPr>
              <a:xfrm>
                <a:off x="3448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3" name="Google Shape;57103;p32"/>
              <p:cNvSpPr/>
              <p:nvPr/>
            </p:nvSpPr>
            <p:spPr>
              <a:xfrm>
                <a:off x="3551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4" name="Google Shape;57104;p32"/>
              <p:cNvSpPr/>
              <p:nvPr/>
            </p:nvSpPr>
            <p:spPr>
              <a:xfrm>
                <a:off x="3653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5" name="Google Shape;57105;p32"/>
              <p:cNvSpPr/>
              <p:nvPr/>
            </p:nvSpPr>
            <p:spPr>
              <a:xfrm>
                <a:off x="3756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6" name="Google Shape;57106;p32"/>
              <p:cNvSpPr/>
              <p:nvPr/>
            </p:nvSpPr>
            <p:spPr>
              <a:xfrm>
                <a:off x="3858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7" name="Google Shape;57107;p32"/>
              <p:cNvSpPr/>
              <p:nvPr/>
            </p:nvSpPr>
            <p:spPr>
              <a:xfrm>
                <a:off x="3961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8" name="Google Shape;57108;p32"/>
              <p:cNvSpPr/>
              <p:nvPr/>
            </p:nvSpPr>
            <p:spPr>
              <a:xfrm>
                <a:off x="406350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9" name="Google Shape;57109;p32"/>
              <p:cNvSpPr/>
              <p:nvPr/>
            </p:nvSpPr>
            <p:spPr>
              <a:xfrm>
                <a:off x="416497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0" name="Google Shape;57110;p32"/>
              <p:cNvSpPr/>
              <p:nvPr/>
            </p:nvSpPr>
            <p:spPr>
              <a:xfrm>
                <a:off x="4268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1" name="Google Shape;57111;p32"/>
              <p:cNvSpPr/>
              <p:nvPr/>
            </p:nvSpPr>
            <p:spPr>
              <a:xfrm>
                <a:off x="4370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2" name="Google Shape;57112;p32"/>
              <p:cNvSpPr/>
              <p:nvPr/>
            </p:nvSpPr>
            <p:spPr>
              <a:xfrm>
                <a:off x="4473250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3" name="Google Shape;57113;p32"/>
              <p:cNvSpPr/>
              <p:nvPr/>
            </p:nvSpPr>
            <p:spPr>
              <a:xfrm>
                <a:off x="45747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4" name="Google Shape;57114;p32"/>
              <p:cNvSpPr/>
              <p:nvPr/>
            </p:nvSpPr>
            <p:spPr>
              <a:xfrm>
                <a:off x="46779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5" name="Google Shape;57115;p32"/>
              <p:cNvSpPr/>
              <p:nvPr/>
            </p:nvSpPr>
            <p:spPr>
              <a:xfrm>
                <a:off x="4779775" y="2799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6" name="Google Shape;57116;p32"/>
              <p:cNvSpPr/>
              <p:nvPr/>
            </p:nvSpPr>
            <p:spPr>
              <a:xfrm>
                <a:off x="4882975" y="2799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7" name="Google Shape;57117;p32"/>
              <p:cNvSpPr/>
              <p:nvPr/>
            </p:nvSpPr>
            <p:spPr>
              <a:xfrm>
                <a:off x="4984450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8" name="Google Shape;57118;p32"/>
              <p:cNvSpPr/>
              <p:nvPr/>
            </p:nvSpPr>
            <p:spPr>
              <a:xfrm>
                <a:off x="5087675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9" name="Google Shape;57119;p32"/>
              <p:cNvSpPr/>
              <p:nvPr/>
            </p:nvSpPr>
            <p:spPr>
              <a:xfrm>
                <a:off x="51895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0" name="Google Shape;57120;p32"/>
              <p:cNvSpPr/>
              <p:nvPr/>
            </p:nvSpPr>
            <p:spPr>
              <a:xfrm>
                <a:off x="529132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1" name="Google Shape;57121;p32"/>
              <p:cNvSpPr/>
              <p:nvPr/>
            </p:nvSpPr>
            <p:spPr>
              <a:xfrm>
                <a:off x="539420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2" name="Google Shape;57122;p32"/>
              <p:cNvSpPr/>
              <p:nvPr/>
            </p:nvSpPr>
            <p:spPr>
              <a:xfrm>
                <a:off x="5496025" y="2799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3" name="Google Shape;57123;p32"/>
              <p:cNvSpPr/>
              <p:nvPr/>
            </p:nvSpPr>
            <p:spPr>
              <a:xfrm>
                <a:off x="5599250" y="2799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4" name="Google Shape;57124;p32"/>
              <p:cNvSpPr/>
              <p:nvPr/>
            </p:nvSpPr>
            <p:spPr>
              <a:xfrm>
                <a:off x="5701075" y="2799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5" name="Google Shape;57125;p32"/>
              <p:cNvSpPr/>
              <p:nvPr/>
            </p:nvSpPr>
            <p:spPr>
              <a:xfrm>
                <a:off x="18111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6" name="Google Shape;57126;p32"/>
              <p:cNvSpPr/>
              <p:nvPr/>
            </p:nvSpPr>
            <p:spPr>
              <a:xfrm>
                <a:off x="1912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7" name="Google Shape;57127;p32"/>
              <p:cNvSpPr/>
              <p:nvPr/>
            </p:nvSpPr>
            <p:spPr>
              <a:xfrm>
                <a:off x="2016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8" name="Google Shape;57128;p32"/>
              <p:cNvSpPr/>
              <p:nvPr/>
            </p:nvSpPr>
            <p:spPr>
              <a:xfrm>
                <a:off x="21180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9" name="Google Shape;57129;p32"/>
              <p:cNvSpPr/>
              <p:nvPr/>
            </p:nvSpPr>
            <p:spPr>
              <a:xfrm>
                <a:off x="22209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0" name="Google Shape;57130;p32"/>
              <p:cNvSpPr/>
              <p:nvPr/>
            </p:nvSpPr>
            <p:spPr>
              <a:xfrm>
                <a:off x="232272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1" name="Google Shape;57131;p32"/>
              <p:cNvSpPr/>
              <p:nvPr/>
            </p:nvSpPr>
            <p:spPr>
              <a:xfrm>
                <a:off x="24259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2" name="Google Shape;57132;p32"/>
              <p:cNvSpPr/>
              <p:nvPr/>
            </p:nvSpPr>
            <p:spPr>
              <a:xfrm>
                <a:off x="2527750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3" name="Google Shape;57133;p32"/>
              <p:cNvSpPr/>
              <p:nvPr/>
            </p:nvSpPr>
            <p:spPr>
              <a:xfrm>
                <a:off x="263062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4" name="Google Shape;57134;p32"/>
              <p:cNvSpPr/>
              <p:nvPr/>
            </p:nvSpPr>
            <p:spPr>
              <a:xfrm>
                <a:off x="2732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5" name="Google Shape;57135;p32"/>
              <p:cNvSpPr/>
              <p:nvPr/>
            </p:nvSpPr>
            <p:spPr>
              <a:xfrm>
                <a:off x="2835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6" name="Google Shape;57136;p32"/>
              <p:cNvSpPr/>
              <p:nvPr/>
            </p:nvSpPr>
            <p:spPr>
              <a:xfrm>
                <a:off x="2937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7" name="Google Shape;57137;p32"/>
              <p:cNvSpPr/>
              <p:nvPr/>
            </p:nvSpPr>
            <p:spPr>
              <a:xfrm>
                <a:off x="3038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8" name="Google Shape;57138;p32"/>
              <p:cNvSpPr/>
              <p:nvPr/>
            </p:nvSpPr>
            <p:spPr>
              <a:xfrm>
                <a:off x="3142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9" name="Google Shape;57139;p32"/>
              <p:cNvSpPr/>
              <p:nvPr/>
            </p:nvSpPr>
            <p:spPr>
              <a:xfrm>
                <a:off x="3244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0" name="Google Shape;57140;p32"/>
              <p:cNvSpPr/>
              <p:nvPr/>
            </p:nvSpPr>
            <p:spPr>
              <a:xfrm>
                <a:off x="3347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1" name="Google Shape;57141;p32"/>
              <p:cNvSpPr/>
              <p:nvPr/>
            </p:nvSpPr>
            <p:spPr>
              <a:xfrm>
                <a:off x="3448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2" name="Google Shape;57142;p32"/>
              <p:cNvSpPr/>
              <p:nvPr/>
            </p:nvSpPr>
            <p:spPr>
              <a:xfrm>
                <a:off x="3551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3" name="Google Shape;57143;p32"/>
              <p:cNvSpPr/>
              <p:nvPr/>
            </p:nvSpPr>
            <p:spPr>
              <a:xfrm>
                <a:off x="3653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4" name="Google Shape;57144;p32"/>
              <p:cNvSpPr/>
              <p:nvPr/>
            </p:nvSpPr>
            <p:spPr>
              <a:xfrm>
                <a:off x="3756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5" name="Google Shape;57145;p32"/>
              <p:cNvSpPr/>
              <p:nvPr/>
            </p:nvSpPr>
            <p:spPr>
              <a:xfrm>
                <a:off x="3858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6" name="Google Shape;57146;p32"/>
              <p:cNvSpPr/>
              <p:nvPr/>
            </p:nvSpPr>
            <p:spPr>
              <a:xfrm>
                <a:off x="3961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7" name="Google Shape;57147;p32"/>
              <p:cNvSpPr/>
              <p:nvPr/>
            </p:nvSpPr>
            <p:spPr>
              <a:xfrm>
                <a:off x="406350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8" name="Google Shape;57148;p32"/>
              <p:cNvSpPr/>
              <p:nvPr/>
            </p:nvSpPr>
            <p:spPr>
              <a:xfrm>
                <a:off x="416497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9" name="Google Shape;57149;p32"/>
              <p:cNvSpPr/>
              <p:nvPr/>
            </p:nvSpPr>
            <p:spPr>
              <a:xfrm>
                <a:off x="4268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0" name="Google Shape;57150;p32"/>
              <p:cNvSpPr/>
              <p:nvPr/>
            </p:nvSpPr>
            <p:spPr>
              <a:xfrm>
                <a:off x="4370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1" name="Google Shape;57151;p32"/>
              <p:cNvSpPr/>
              <p:nvPr/>
            </p:nvSpPr>
            <p:spPr>
              <a:xfrm>
                <a:off x="4473250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2" name="Google Shape;57152;p32"/>
              <p:cNvSpPr/>
              <p:nvPr/>
            </p:nvSpPr>
            <p:spPr>
              <a:xfrm>
                <a:off x="45747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3" name="Google Shape;57153;p32"/>
              <p:cNvSpPr/>
              <p:nvPr/>
            </p:nvSpPr>
            <p:spPr>
              <a:xfrm>
                <a:off x="46779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4" name="Google Shape;57154;p32"/>
              <p:cNvSpPr/>
              <p:nvPr/>
            </p:nvSpPr>
            <p:spPr>
              <a:xfrm>
                <a:off x="4779775" y="29030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5" name="Google Shape;57155;p32"/>
              <p:cNvSpPr/>
              <p:nvPr/>
            </p:nvSpPr>
            <p:spPr>
              <a:xfrm>
                <a:off x="4882975" y="29030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6" name="Google Shape;57156;p32"/>
              <p:cNvSpPr/>
              <p:nvPr/>
            </p:nvSpPr>
            <p:spPr>
              <a:xfrm>
                <a:off x="4984450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7" name="Google Shape;57157;p32"/>
              <p:cNvSpPr/>
              <p:nvPr/>
            </p:nvSpPr>
            <p:spPr>
              <a:xfrm>
                <a:off x="5087675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8" name="Google Shape;57158;p32"/>
              <p:cNvSpPr/>
              <p:nvPr/>
            </p:nvSpPr>
            <p:spPr>
              <a:xfrm>
                <a:off x="51895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9" name="Google Shape;57159;p32"/>
              <p:cNvSpPr/>
              <p:nvPr/>
            </p:nvSpPr>
            <p:spPr>
              <a:xfrm>
                <a:off x="529132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0" name="Google Shape;57160;p32"/>
              <p:cNvSpPr/>
              <p:nvPr/>
            </p:nvSpPr>
            <p:spPr>
              <a:xfrm>
                <a:off x="539420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1" name="Google Shape;57161;p32"/>
              <p:cNvSpPr/>
              <p:nvPr/>
            </p:nvSpPr>
            <p:spPr>
              <a:xfrm>
                <a:off x="5496025" y="29030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2" name="Google Shape;57162;p32"/>
              <p:cNvSpPr/>
              <p:nvPr/>
            </p:nvSpPr>
            <p:spPr>
              <a:xfrm>
                <a:off x="5599250" y="29030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3" name="Google Shape;57163;p32"/>
              <p:cNvSpPr/>
              <p:nvPr/>
            </p:nvSpPr>
            <p:spPr>
              <a:xfrm>
                <a:off x="5701075" y="29030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4" name="Google Shape;57164;p32"/>
              <p:cNvSpPr/>
              <p:nvPr/>
            </p:nvSpPr>
            <p:spPr>
              <a:xfrm>
                <a:off x="18111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5" name="Google Shape;57165;p32"/>
              <p:cNvSpPr/>
              <p:nvPr/>
            </p:nvSpPr>
            <p:spPr>
              <a:xfrm>
                <a:off x="1912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6" name="Google Shape;57166;p32"/>
              <p:cNvSpPr/>
              <p:nvPr/>
            </p:nvSpPr>
            <p:spPr>
              <a:xfrm>
                <a:off x="2016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7" name="Google Shape;57167;p32"/>
              <p:cNvSpPr/>
              <p:nvPr/>
            </p:nvSpPr>
            <p:spPr>
              <a:xfrm>
                <a:off x="21180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8" name="Google Shape;57168;p32"/>
              <p:cNvSpPr/>
              <p:nvPr/>
            </p:nvSpPr>
            <p:spPr>
              <a:xfrm>
                <a:off x="22209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9" name="Google Shape;57169;p32"/>
              <p:cNvSpPr/>
              <p:nvPr/>
            </p:nvSpPr>
            <p:spPr>
              <a:xfrm>
                <a:off x="232272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0" name="Google Shape;57170;p32"/>
              <p:cNvSpPr/>
              <p:nvPr/>
            </p:nvSpPr>
            <p:spPr>
              <a:xfrm>
                <a:off x="24259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1" name="Google Shape;57171;p32"/>
              <p:cNvSpPr/>
              <p:nvPr/>
            </p:nvSpPr>
            <p:spPr>
              <a:xfrm>
                <a:off x="2527750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2" name="Google Shape;57172;p32"/>
              <p:cNvSpPr/>
              <p:nvPr/>
            </p:nvSpPr>
            <p:spPr>
              <a:xfrm>
                <a:off x="263062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3" name="Google Shape;57173;p32"/>
              <p:cNvSpPr/>
              <p:nvPr/>
            </p:nvSpPr>
            <p:spPr>
              <a:xfrm>
                <a:off x="2732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4" name="Google Shape;57174;p32"/>
              <p:cNvSpPr/>
              <p:nvPr/>
            </p:nvSpPr>
            <p:spPr>
              <a:xfrm>
                <a:off x="2835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5" name="Google Shape;57175;p32"/>
              <p:cNvSpPr/>
              <p:nvPr/>
            </p:nvSpPr>
            <p:spPr>
              <a:xfrm>
                <a:off x="2937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6" name="Google Shape;57176;p32"/>
              <p:cNvSpPr/>
              <p:nvPr/>
            </p:nvSpPr>
            <p:spPr>
              <a:xfrm>
                <a:off x="3038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7" name="Google Shape;57177;p32"/>
              <p:cNvSpPr/>
              <p:nvPr/>
            </p:nvSpPr>
            <p:spPr>
              <a:xfrm>
                <a:off x="3142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8" name="Google Shape;57178;p32"/>
              <p:cNvSpPr/>
              <p:nvPr/>
            </p:nvSpPr>
            <p:spPr>
              <a:xfrm>
                <a:off x="3244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9" name="Google Shape;57179;p32"/>
              <p:cNvSpPr/>
              <p:nvPr/>
            </p:nvSpPr>
            <p:spPr>
              <a:xfrm>
                <a:off x="3347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0" name="Google Shape;57180;p32"/>
              <p:cNvSpPr/>
              <p:nvPr/>
            </p:nvSpPr>
            <p:spPr>
              <a:xfrm>
                <a:off x="3448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1" name="Google Shape;57181;p32"/>
              <p:cNvSpPr/>
              <p:nvPr/>
            </p:nvSpPr>
            <p:spPr>
              <a:xfrm>
                <a:off x="3551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2" name="Google Shape;57182;p32"/>
              <p:cNvSpPr/>
              <p:nvPr/>
            </p:nvSpPr>
            <p:spPr>
              <a:xfrm>
                <a:off x="3653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3" name="Google Shape;57183;p32"/>
              <p:cNvSpPr/>
              <p:nvPr/>
            </p:nvSpPr>
            <p:spPr>
              <a:xfrm>
                <a:off x="3756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4" name="Google Shape;57184;p32"/>
              <p:cNvSpPr/>
              <p:nvPr/>
            </p:nvSpPr>
            <p:spPr>
              <a:xfrm>
                <a:off x="3858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5" name="Google Shape;57185;p32"/>
              <p:cNvSpPr/>
              <p:nvPr/>
            </p:nvSpPr>
            <p:spPr>
              <a:xfrm>
                <a:off x="3961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6" name="Google Shape;57186;p32"/>
              <p:cNvSpPr/>
              <p:nvPr/>
            </p:nvSpPr>
            <p:spPr>
              <a:xfrm>
                <a:off x="406350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7" name="Google Shape;57187;p32"/>
              <p:cNvSpPr/>
              <p:nvPr/>
            </p:nvSpPr>
            <p:spPr>
              <a:xfrm>
                <a:off x="416497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8" name="Google Shape;57188;p32"/>
              <p:cNvSpPr/>
              <p:nvPr/>
            </p:nvSpPr>
            <p:spPr>
              <a:xfrm>
                <a:off x="4268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9" name="Google Shape;57189;p32"/>
              <p:cNvSpPr/>
              <p:nvPr/>
            </p:nvSpPr>
            <p:spPr>
              <a:xfrm>
                <a:off x="4370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0" name="Google Shape;57190;p32"/>
              <p:cNvSpPr/>
              <p:nvPr/>
            </p:nvSpPr>
            <p:spPr>
              <a:xfrm>
                <a:off x="4473250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1" name="Google Shape;57191;p32"/>
              <p:cNvSpPr/>
              <p:nvPr/>
            </p:nvSpPr>
            <p:spPr>
              <a:xfrm>
                <a:off x="45747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2" name="Google Shape;57192;p32"/>
              <p:cNvSpPr/>
              <p:nvPr/>
            </p:nvSpPr>
            <p:spPr>
              <a:xfrm>
                <a:off x="46779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3" name="Google Shape;57193;p32"/>
              <p:cNvSpPr/>
              <p:nvPr/>
            </p:nvSpPr>
            <p:spPr>
              <a:xfrm>
                <a:off x="4779775" y="30044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4" name="Google Shape;57194;p32"/>
              <p:cNvSpPr/>
              <p:nvPr/>
            </p:nvSpPr>
            <p:spPr>
              <a:xfrm>
                <a:off x="4882975" y="30044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5" name="Google Shape;57195;p32"/>
              <p:cNvSpPr/>
              <p:nvPr/>
            </p:nvSpPr>
            <p:spPr>
              <a:xfrm>
                <a:off x="4984450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6" name="Google Shape;57196;p32"/>
              <p:cNvSpPr/>
              <p:nvPr/>
            </p:nvSpPr>
            <p:spPr>
              <a:xfrm>
                <a:off x="5087675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7" name="Google Shape;57197;p32"/>
              <p:cNvSpPr/>
              <p:nvPr/>
            </p:nvSpPr>
            <p:spPr>
              <a:xfrm>
                <a:off x="51895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8" name="Google Shape;57198;p32"/>
              <p:cNvSpPr/>
              <p:nvPr/>
            </p:nvSpPr>
            <p:spPr>
              <a:xfrm>
                <a:off x="529132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9" name="Google Shape;57199;p32"/>
              <p:cNvSpPr/>
              <p:nvPr/>
            </p:nvSpPr>
            <p:spPr>
              <a:xfrm>
                <a:off x="539420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0" name="Google Shape;57200;p32"/>
              <p:cNvSpPr/>
              <p:nvPr/>
            </p:nvSpPr>
            <p:spPr>
              <a:xfrm>
                <a:off x="5496025" y="30044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1" name="Google Shape;57201;p32"/>
              <p:cNvSpPr/>
              <p:nvPr/>
            </p:nvSpPr>
            <p:spPr>
              <a:xfrm>
                <a:off x="5599250" y="30044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2" name="Google Shape;57202;p32"/>
              <p:cNvSpPr/>
              <p:nvPr/>
            </p:nvSpPr>
            <p:spPr>
              <a:xfrm>
                <a:off x="5701075" y="30044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3" name="Google Shape;57203;p32"/>
              <p:cNvSpPr/>
              <p:nvPr/>
            </p:nvSpPr>
            <p:spPr>
              <a:xfrm>
                <a:off x="18111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4" name="Google Shape;57204;p32"/>
              <p:cNvSpPr/>
              <p:nvPr/>
            </p:nvSpPr>
            <p:spPr>
              <a:xfrm>
                <a:off x="1912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5" name="Google Shape;57205;p32"/>
              <p:cNvSpPr/>
              <p:nvPr/>
            </p:nvSpPr>
            <p:spPr>
              <a:xfrm>
                <a:off x="2016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6" name="Google Shape;57206;p32"/>
              <p:cNvSpPr/>
              <p:nvPr/>
            </p:nvSpPr>
            <p:spPr>
              <a:xfrm>
                <a:off x="21180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7" name="Google Shape;57207;p32"/>
              <p:cNvSpPr/>
              <p:nvPr/>
            </p:nvSpPr>
            <p:spPr>
              <a:xfrm>
                <a:off x="22209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8" name="Google Shape;57208;p32"/>
              <p:cNvSpPr/>
              <p:nvPr/>
            </p:nvSpPr>
            <p:spPr>
              <a:xfrm>
                <a:off x="232272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9" name="Google Shape;57209;p32"/>
              <p:cNvSpPr/>
              <p:nvPr/>
            </p:nvSpPr>
            <p:spPr>
              <a:xfrm>
                <a:off x="24259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0" name="Google Shape;57210;p32"/>
              <p:cNvSpPr/>
              <p:nvPr/>
            </p:nvSpPr>
            <p:spPr>
              <a:xfrm>
                <a:off x="2527750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1" name="Google Shape;57211;p32"/>
              <p:cNvSpPr/>
              <p:nvPr/>
            </p:nvSpPr>
            <p:spPr>
              <a:xfrm>
                <a:off x="263062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2" name="Google Shape;57212;p32"/>
              <p:cNvSpPr/>
              <p:nvPr/>
            </p:nvSpPr>
            <p:spPr>
              <a:xfrm>
                <a:off x="2732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3" name="Google Shape;57213;p32"/>
              <p:cNvSpPr/>
              <p:nvPr/>
            </p:nvSpPr>
            <p:spPr>
              <a:xfrm>
                <a:off x="2835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4" name="Google Shape;57214;p32"/>
              <p:cNvSpPr/>
              <p:nvPr/>
            </p:nvSpPr>
            <p:spPr>
              <a:xfrm>
                <a:off x="2937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5" name="Google Shape;57215;p32"/>
              <p:cNvSpPr/>
              <p:nvPr/>
            </p:nvSpPr>
            <p:spPr>
              <a:xfrm>
                <a:off x="3038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6" name="Google Shape;57216;p32"/>
              <p:cNvSpPr/>
              <p:nvPr/>
            </p:nvSpPr>
            <p:spPr>
              <a:xfrm>
                <a:off x="3142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7" name="Google Shape;57217;p32"/>
              <p:cNvSpPr/>
              <p:nvPr/>
            </p:nvSpPr>
            <p:spPr>
              <a:xfrm>
                <a:off x="3244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8" name="Google Shape;57218;p32"/>
              <p:cNvSpPr/>
              <p:nvPr/>
            </p:nvSpPr>
            <p:spPr>
              <a:xfrm>
                <a:off x="3347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9" name="Google Shape;57219;p32"/>
              <p:cNvSpPr/>
              <p:nvPr/>
            </p:nvSpPr>
            <p:spPr>
              <a:xfrm>
                <a:off x="3448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0" name="Google Shape;57220;p32"/>
              <p:cNvSpPr/>
              <p:nvPr/>
            </p:nvSpPr>
            <p:spPr>
              <a:xfrm>
                <a:off x="3551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1" name="Google Shape;57221;p32"/>
              <p:cNvSpPr/>
              <p:nvPr/>
            </p:nvSpPr>
            <p:spPr>
              <a:xfrm>
                <a:off x="3653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2" name="Google Shape;57222;p32"/>
              <p:cNvSpPr/>
              <p:nvPr/>
            </p:nvSpPr>
            <p:spPr>
              <a:xfrm>
                <a:off x="3756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3" name="Google Shape;57223;p32"/>
              <p:cNvSpPr/>
              <p:nvPr/>
            </p:nvSpPr>
            <p:spPr>
              <a:xfrm>
                <a:off x="3858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4" name="Google Shape;57224;p32"/>
              <p:cNvSpPr/>
              <p:nvPr/>
            </p:nvSpPr>
            <p:spPr>
              <a:xfrm>
                <a:off x="3961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5" name="Google Shape;57225;p32"/>
              <p:cNvSpPr/>
              <p:nvPr/>
            </p:nvSpPr>
            <p:spPr>
              <a:xfrm>
                <a:off x="406350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6" name="Google Shape;57226;p32"/>
              <p:cNvSpPr/>
              <p:nvPr/>
            </p:nvSpPr>
            <p:spPr>
              <a:xfrm>
                <a:off x="416497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7" name="Google Shape;57227;p32"/>
              <p:cNvSpPr/>
              <p:nvPr/>
            </p:nvSpPr>
            <p:spPr>
              <a:xfrm>
                <a:off x="4268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8" name="Google Shape;57228;p32"/>
              <p:cNvSpPr/>
              <p:nvPr/>
            </p:nvSpPr>
            <p:spPr>
              <a:xfrm>
                <a:off x="4370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9" name="Google Shape;57229;p32"/>
              <p:cNvSpPr/>
              <p:nvPr/>
            </p:nvSpPr>
            <p:spPr>
              <a:xfrm>
                <a:off x="4473250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0" name="Google Shape;57230;p32"/>
              <p:cNvSpPr/>
              <p:nvPr/>
            </p:nvSpPr>
            <p:spPr>
              <a:xfrm>
                <a:off x="45747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1" name="Google Shape;57231;p32"/>
              <p:cNvSpPr/>
              <p:nvPr/>
            </p:nvSpPr>
            <p:spPr>
              <a:xfrm>
                <a:off x="46779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2" name="Google Shape;57232;p32"/>
              <p:cNvSpPr/>
              <p:nvPr/>
            </p:nvSpPr>
            <p:spPr>
              <a:xfrm>
                <a:off x="4779775" y="3107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3" name="Google Shape;57233;p32"/>
              <p:cNvSpPr/>
              <p:nvPr/>
            </p:nvSpPr>
            <p:spPr>
              <a:xfrm>
                <a:off x="4882975" y="3107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4" name="Google Shape;57234;p32"/>
              <p:cNvSpPr/>
              <p:nvPr/>
            </p:nvSpPr>
            <p:spPr>
              <a:xfrm>
                <a:off x="4984450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5" name="Google Shape;57235;p32"/>
              <p:cNvSpPr/>
              <p:nvPr/>
            </p:nvSpPr>
            <p:spPr>
              <a:xfrm>
                <a:off x="5087675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6" name="Google Shape;57236;p32"/>
              <p:cNvSpPr/>
              <p:nvPr/>
            </p:nvSpPr>
            <p:spPr>
              <a:xfrm>
                <a:off x="51895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7" name="Google Shape;57237;p32"/>
              <p:cNvSpPr/>
              <p:nvPr/>
            </p:nvSpPr>
            <p:spPr>
              <a:xfrm>
                <a:off x="529132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8" name="Google Shape;57238;p32"/>
              <p:cNvSpPr/>
              <p:nvPr/>
            </p:nvSpPr>
            <p:spPr>
              <a:xfrm>
                <a:off x="539420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9" name="Google Shape;57239;p32"/>
              <p:cNvSpPr/>
              <p:nvPr/>
            </p:nvSpPr>
            <p:spPr>
              <a:xfrm>
                <a:off x="5496025" y="3107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0" name="Google Shape;57240;p32"/>
              <p:cNvSpPr/>
              <p:nvPr/>
            </p:nvSpPr>
            <p:spPr>
              <a:xfrm>
                <a:off x="5599250" y="3107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1" name="Google Shape;57241;p32"/>
              <p:cNvSpPr/>
              <p:nvPr/>
            </p:nvSpPr>
            <p:spPr>
              <a:xfrm>
                <a:off x="5701075" y="3107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2" name="Google Shape;57242;p32"/>
              <p:cNvSpPr/>
              <p:nvPr/>
            </p:nvSpPr>
            <p:spPr>
              <a:xfrm>
                <a:off x="18111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3" name="Google Shape;57243;p32"/>
              <p:cNvSpPr/>
              <p:nvPr/>
            </p:nvSpPr>
            <p:spPr>
              <a:xfrm>
                <a:off x="1912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4" name="Google Shape;57244;p32"/>
              <p:cNvSpPr/>
              <p:nvPr/>
            </p:nvSpPr>
            <p:spPr>
              <a:xfrm>
                <a:off x="2016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5" name="Google Shape;57245;p32"/>
              <p:cNvSpPr/>
              <p:nvPr/>
            </p:nvSpPr>
            <p:spPr>
              <a:xfrm>
                <a:off x="21180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6" name="Google Shape;57246;p32"/>
              <p:cNvSpPr/>
              <p:nvPr/>
            </p:nvSpPr>
            <p:spPr>
              <a:xfrm>
                <a:off x="22209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7" name="Google Shape;57247;p32"/>
              <p:cNvSpPr/>
              <p:nvPr/>
            </p:nvSpPr>
            <p:spPr>
              <a:xfrm>
                <a:off x="232272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8" name="Google Shape;57248;p32"/>
              <p:cNvSpPr/>
              <p:nvPr/>
            </p:nvSpPr>
            <p:spPr>
              <a:xfrm>
                <a:off x="24259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9" name="Google Shape;57249;p32"/>
              <p:cNvSpPr/>
              <p:nvPr/>
            </p:nvSpPr>
            <p:spPr>
              <a:xfrm>
                <a:off x="2527750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0" name="Google Shape;57250;p32"/>
              <p:cNvSpPr/>
              <p:nvPr/>
            </p:nvSpPr>
            <p:spPr>
              <a:xfrm>
                <a:off x="263062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1" name="Google Shape;57251;p32"/>
              <p:cNvSpPr/>
              <p:nvPr/>
            </p:nvSpPr>
            <p:spPr>
              <a:xfrm>
                <a:off x="2732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2" name="Google Shape;57252;p32"/>
              <p:cNvSpPr/>
              <p:nvPr/>
            </p:nvSpPr>
            <p:spPr>
              <a:xfrm>
                <a:off x="2835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3" name="Google Shape;57253;p32"/>
              <p:cNvSpPr/>
              <p:nvPr/>
            </p:nvSpPr>
            <p:spPr>
              <a:xfrm>
                <a:off x="2937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4" name="Google Shape;57254;p32"/>
              <p:cNvSpPr/>
              <p:nvPr/>
            </p:nvSpPr>
            <p:spPr>
              <a:xfrm>
                <a:off x="3038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5" name="Google Shape;57255;p32"/>
              <p:cNvSpPr/>
              <p:nvPr/>
            </p:nvSpPr>
            <p:spPr>
              <a:xfrm>
                <a:off x="3142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6" name="Google Shape;57256;p32"/>
              <p:cNvSpPr/>
              <p:nvPr/>
            </p:nvSpPr>
            <p:spPr>
              <a:xfrm>
                <a:off x="3244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7" name="Google Shape;57257;p32"/>
              <p:cNvSpPr/>
              <p:nvPr/>
            </p:nvSpPr>
            <p:spPr>
              <a:xfrm>
                <a:off x="3347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8" name="Google Shape;57258;p32"/>
              <p:cNvSpPr/>
              <p:nvPr/>
            </p:nvSpPr>
            <p:spPr>
              <a:xfrm>
                <a:off x="3448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9" name="Google Shape;57259;p32"/>
              <p:cNvSpPr/>
              <p:nvPr/>
            </p:nvSpPr>
            <p:spPr>
              <a:xfrm>
                <a:off x="3551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0" name="Google Shape;57260;p32"/>
              <p:cNvSpPr/>
              <p:nvPr/>
            </p:nvSpPr>
            <p:spPr>
              <a:xfrm>
                <a:off x="3653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1" name="Google Shape;57261;p32"/>
              <p:cNvSpPr/>
              <p:nvPr/>
            </p:nvSpPr>
            <p:spPr>
              <a:xfrm>
                <a:off x="3756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2" name="Google Shape;57262;p32"/>
              <p:cNvSpPr/>
              <p:nvPr/>
            </p:nvSpPr>
            <p:spPr>
              <a:xfrm>
                <a:off x="3858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3" name="Google Shape;57263;p32"/>
              <p:cNvSpPr/>
              <p:nvPr/>
            </p:nvSpPr>
            <p:spPr>
              <a:xfrm>
                <a:off x="3961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4" name="Google Shape;57264;p32"/>
              <p:cNvSpPr/>
              <p:nvPr/>
            </p:nvSpPr>
            <p:spPr>
              <a:xfrm>
                <a:off x="406350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5" name="Google Shape;57265;p32"/>
              <p:cNvSpPr/>
              <p:nvPr/>
            </p:nvSpPr>
            <p:spPr>
              <a:xfrm>
                <a:off x="416497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6" name="Google Shape;57266;p32"/>
              <p:cNvSpPr/>
              <p:nvPr/>
            </p:nvSpPr>
            <p:spPr>
              <a:xfrm>
                <a:off x="4268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7" name="Google Shape;57267;p32"/>
              <p:cNvSpPr/>
              <p:nvPr/>
            </p:nvSpPr>
            <p:spPr>
              <a:xfrm>
                <a:off x="4370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8" name="Google Shape;57268;p32"/>
              <p:cNvSpPr/>
              <p:nvPr/>
            </p:nvSpPr>
            <p:spPr>
              <a:xfrm>
                <a:off x="4473250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9" name="Google Shape;57269;p32"/>
              <p:cNvSpPr/>
              <p:nvPr/>
            </p:nvSpPr>
            <p:spPr>
              <a:xfrm>
                <a:off x="45747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0" name="Google Shape;57270;p32"/>
              <p:cNvSpPr/>
              <p:nvPr/>
            </p:nvSpPr>
            <p:spPr>
              <a:xfrm>
                <a:off x="46779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1" name="Google Shape;57271;p32"/>
              <p:cNvSpPr/>
              <p:nvPr/>
            </p:nvSpPr>
            <p:spPr>
              <a:xfrm>
                <a:off x="4779775" y="3209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2" name="Google Shape;57272;p32"/>
              <p:cNvSpPr/>
              <p:nvPr/>
            </p:nvSpPr>
            <p:spPr>
              <a:xfrm>
                <a:off x="4882975" y="3209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3" name="Google Shape;57273;p32"/>
              <p:cNvSpPr/>
              <p:nvPr/>
            </p:nvSpPr>
            <p:spPr>
              <a:xfrm>
                <a:off x="4984450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4" name="Google Shape;57274;p32"/>
              <p:cNvSpPr/>
              <p:nvPr/>
            </p:nvSpPr>
            <p:spPr>
              <a:xfrm>
                <a:off x="5087675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5" name="Google Shape;57275;p32"/>
              <p:cNvSpPr/>
              <p:nvPr/>
            </p:nvSpPr>
            <p:spPr>
              <a:xfrm>
                <a:off x="51895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6" name="Google Shape;57276;p32"/>
              <p:cNvSpPr/>
              <p:nvPr/>
            </p:nvSpPr>
            <p:spPr>
              <a:xfrm>
                <a:off x="529132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7" name="Google Shape;57277;p32"/>
              <p:cNvSpPr/>
              <p:nvPr/>
            </p:nvSpPr>
            <p:spPr>
              <a:xfrm>
                <a:off x="539420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8" name="Google Shape;57278;p32"/>
              <p:cNvSpPr/>
              <p:nvPr/>
            </p:nvSpPr>
            <p:spPr>
              <a:xfrm>
                <a:off x="5496025" y="3209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9" name="Google Shape;57279;p32"/>
              <p:cNvSpPr/>
              <p:nvPr/>
            </p:nvSpPr>
            <p:spPr>
              <a:xfrm>
                <a:off x="5599250" y="3209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0" name="Google Shape;57280;p32"/>
              <p:cNvSpPr/>
              <p:nvPr/>
            </p:nvSpPr>
            <p:spPr>
              <a:xfrm>
                <a:off x="5701075" y="3209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1" name="Google Shape;57281;p32"/>
              <p:cNvSpPr/>
              <p:nvPr/>
            </p:nvSpPr>
            <p:spPr>
              <a:xfrm>
                <a:off x="18111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2" name="Google Shape;57282;p32"/>
              <p:cNvSpPr/>
              <p:nvPr/>
            </p:nvSpPr>
            <p:spPr>
              <a:xfrm>
                <a:off x="1912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3" name="Google Shape;57283;p32"/>
              <p:cNvSpPr/>
              <p:nvPr/>
            </p:nvSpPr>
            <p:spPr>
              <a:xfrm>
                <a:off x="2016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4" name="Google Shape;57284;p32"/>
              <p:cNvSpPr/>
              <p:nvPr/>
            </p:nvSpPr>
            <p:spPr>
              <a:xfrm>
                <a:off x="21180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5" name="Google Shape;57285;p32"/>
              <p:cNvSpPr/>
              <p:nvPr/>
            </p:nvSpPr>
            <p:spPr>
              <a:xfrm>
                <a:off x="22209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6" name="Google Shape;57286;p32"/>
              <p:cNvSpPr/>
              <p:nvPr/>
            </p:nvSpPr>
            <p:spPr>
              <a:xfrm>
                <a:off x="232272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7" name="Google Shape;57287;p32"/>
              <p:cNvSpPr/>
              <p:nvPr/>
            </p:nvSpPr>
            <p:spPr>
              <a:xfrm>
                <a:off x="24259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8" name="Google Shape;57288;p32"/>
              <p:cNvSpPr/>
              <p:nvPr/>
            </p:nvSpPr>
            <p:spPr>
              <a:xfrm>
                <a:off x="2527750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9" name="Google Shape;57289;p32"/>
              <p:cNvSpPr/>
              <p:nvPr/>
            </p:nvSpPr>
            <p:spPr>
              <a:xfrm>
                <a:off x="263062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0" name="Google Shape;57290;p32"/>
              <p:cNvSpPr/>
              <p:nvPr/>
            </p:nvSpPr>
            <p:spPr>
              <a:xfrm>
                <a:off x="2732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1" name="Google Shape;57291;p32"/>
              <p:cNvSpPr/>
              <p:nvPr/>
            </p:nvSpPr>
            <p:spPr>
              <a:xfrm>
                <a:off x="2835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2" name="Google Shape;57292;p32"/>
              <p:cNvSpPr/>
              <p:nvPr/>
            </p:nvSpPr>
            <p:spPr>
              <a:xfrm>
                <a:off x="2937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3" name="Google Shape;57293;p32"/>
              <p:cNvSpPr/>
              <p:nvPr/>
            </p:nvSpPr>
            <p:spPr>
              <a:xfrm>
                <a:off x="3038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4" name="Google Shape;57294;p32"/>
              <p:cNvSpPr/>
              <p:nvPr/>
            </p:nvSpPr>
            <p:spPr>
              <a:xfrm>
                <a:off x="3142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5" name="Google Shape;57295;p32"/>
              <p:cNvSpPr/>
              <p:nvPr/>
            </p:nvSpPr>
            <p:spPr>
              <a:xfrm>
                <a:off x="3244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6" name="Google Shape;57296;p32"/>
              <p:cNvSpPr/>
              <p:nvPr/>
            </p:nvSpPr>
            <p:spPr>
              <a:xfrm>
                <a:off x="3347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7" name="Google Shape;57297;p32"/>
              <p:cNvSpPr/>
              <p:nvPr/>
            </p:nvSpPr>
            <p:spPr>
              <a:xfrm>
                <a:off x="3448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8" name="Google Shape;57298;p32"/>
              <p:cNvSpPr/>
              <p:nvPr/>
            </p:nvSpPr>
            <p:spPr>
              <a:xfrm>
                <a:off x="3551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9" name="Google Shape;57299;p32"/>
              <p:cNvSpPr/>
              <p:nvPr/>
            </p:nvSpPr>
            <p:spPr>
              <a:xfrm>
                <a:off x="3653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0" name="Google Shape;57300;p32"/>
              <p:cNvSpPr/>
              <p:nvPr/>
            </p:nvSpPr>
            <p:spPr>
              <a:xfrm>
                <a:off x="3756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1" name="Google Shape;57301;p32"/>
              <p:cNvSpPr/>
              <p:nvPr/>
            </p:nvSpPr>
            <p:spPr>
              <a:xfrm>
                <a:off x="3858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2" name="Google Shape;57302;p32"/>
              <p:cNvSpPr/>
              <p:nvPr/>
            </p:nvSpPr>
            <p:spPr>
              <a:xfrm>
                <a:off x="3961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3" name="Google Shape;57303;p32"/>
              <p:cNvSpPr/>
              <p:nvPr/>
            </p:nvSpPr>
            <p:spPr>
              <a:xfrm>
                <a:off x="406350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4" name="Google Shape;57304;p32"/>
              <p:cNvSpPr/>
              <p:nvPr/>
            </p:nvSpPr>
            <p:spPr>
              <a:xfrm>
                <a:off x="416497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5" name="Google Shape;57305;p32"/>
              <p:cNvSpPr/>
              <p:nvPr/>
            </p:nvSpPr>
            <p:spPr>
              <a:xfrm>
                <a:off x="4268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6" name="Google Shape;57306;p32"/>
              <p:cNvSpPr/>
              <p:nvPr/>
            </p:nvSpPr>
            <p:spPr>
              <a:xfrm>
                <a:off x="4370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7" name="Google Shape;57307;p32"/>
              <p:cNvSpPr/>
              <p:nvPr/>
            </p:nvSpPr>
            <p:spPr>
              <a:xfrm>
                <a:off x="4473250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8" name="Google Shape;57308;p32"/>
              <p:cNvSpPr/>
              <p:nvPr/>
            </p:nvSpPr>
            <p:spPr>
              <a:xfrm>
                <a:off x="45747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9" name="Google Shape;57309;p32"/>
              <p:cNvSpPr/>
              <p:nvPr/>
            </p:nvSpPr>
            <p:spPr>
              <a:xfrm>
                <a:off x="46779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0" name="Google Shape;57310;p32"/>
              <p:cNvSpPr/>
              <p:nvPr/>
            </p:nvSpPr>
            <p:spPr>
              <a:xfrm>
                <a:off x="4779775" y="3311350"/>
                <a:ext cx="10322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5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1" name="Google Shape;57311;p32"/>
              <p:cNvSpPr/>
              <p:nvPr/>
            </p:nvSpPr>
            <p:spPr>
              <a:xfrm>
                <a:off x="4882975" y="3311350"/>
                <a:ext cx="1015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5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2" name="Google Shape;57312;p32"/>
              <p:cNvSpPr/>
              <p:nvPr/>
            </p:nvSpPr>
            <p:spPr>
              <a:xfrm>
                <a:off x="4984450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3" name="Google Shape;57313;p32"/>
              <p:cNvSpPr/>
              <p:nvPr/>
            </p:nvSpPr>
            <p:spPr>
              <a:xfrm>
                <a:off x="5087675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4" name="Google Shape;57314;p32"/>
              <p:cNvSpPr/>
              <p:nvPr/>
            </p:nvSpPr>
            <p:spPr>
              <a:xfrm>
                <a:off x="51895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5" name="Google Shape;57315;p32"/>
              <p:cNvSpPr/>
              <p:nvPr/>
            </p:nvSpPr>
            <p:spPr>
              <a:xfrm>
                <a:off x="529132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6" name="Google Shape;57316;p32"/>
              <p:cNvSpPr/>
              <p:nvPr/>
            </p:nvSpPr>
            <p:spPr>
              <a:xfrm>
                <a:off x="539420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7" name="Google Shape;57317;p32"/>
              <p:cNvSpPr/>
              <p:nvPr/>
            </p:nvSpPr>
            <p:spPr>
              <a:xfrm>
                <a:off x="5496025" y="3311350"/>
                <a:ext cx="1032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5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8" name="Google Shape;57318;p32"/>
              <p:cNvSpPr/>
              <p:nvPr/>
            </p:nvSpPr>
            <p:spPr>
              <a:xfrm>
                <a:off x="5599250" y="3311350"/>
                <a:ext cx="10185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5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9" name="Google Shape;57319;p32"/>
              <p:cNvSpPr/>
              <p:nvPr/>
            </p:nvSpPr>
            <p:spPr>
              <a:xfrm>
                <a:off x="5701075" y="3311350"/>
                <a:ext cx="102900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5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0" name="Google Shape;57320;p32"/>
              <p:cNvSpPr/>
              <p:nvPr/>
            </p:nvSpPr>
            <p:spPr>
              <a:xfrm>
                <a:off x="18111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1" name="Google Shape;57321;p32"/>
              <p:cNvSpPr/>
              <p:nvPr/>
            </p:nvSpPr>
            <p:spPr>
              <a:xfrm>
                <a:off x="1912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2" name="Google Shape;57322;p32"/>
              <p:cNvSpPr/>
              <p:nvPr/>
            </p:nvSpPr>
            <p:spPr>
              <a:xfrm>
                <a:off x="2016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3" name="Google Shape;57323;p32"/>
              <p:cNvSpPr/>
              <p:nvPr/>
            </p:nvSpPr>
            <p:spPr>
              <a:xfrm>
                <a:off x="21180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4" name="Google Shape;57324;p32"/>
              <p:cNvSpPr/>
              <p:nvPr/>
            </p:nvSpPr>
            <p:spPr>
              <a:xfrm>
                <a:off x="22209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5" name="Google Shape;57325;p32"/>
              <p:cNvSpPr/>
              <p:nvPr/>
            </p:nvSpPr>
            <p:spPr>
              <a:xfrm>
                <a:off x="232272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6" name="Google Shape;57326;p32"/>
              <p:cNvSpPr/>
              <p:nvPr/>
            </p:nvSpPr>
            <p:spPr>
              <a:xfrm>
                <a:off x="24259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7" name="Google Shape;57327;p32"/>
              <p:cNvSpPr/>
              <p:nvPr/>
            </p:nvSpPr>
            <p:spPr>
              <a:xfrm>
                <a:off x="2527750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8" name="Google Shape;57328;p32"/>
              <p:cNvSpPr/>
              <p:nvPr/>
            </p:nvSpPr>
            <p:spPr>
              <a:xfrm>
                <a:off x="263062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9" name="Google Shape;57329;p32"/>
              <p:cNvSpPr/>
              <p:nvPr/>
            </p:nvSpPr>
            <p:spPr>
              <a:xfrm>
                <a:off x="2732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0" name="Google Shape;57330;p32"/>
              <p:cNvSpPr/>
              <p:nvPr/>
            </p:nvSpPr>
            <p:spPr>
              <a:xfrm>
                <a:off x="2835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1" name="Google Shape;57331;p32"/>
              <p:cNvSpPr/>
              <p:nvPr/>
            </p:nvSpPr>
            <p:spPr>
              <a:xfrm>
                <a:off x="2937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2" name="Google Shape;57332;p32"/>
              <p:cNvSpPr/>
              <p:nvPr/>
            </p:nvSpPr>
            <p:spPr>
              <a:xfrm>
                <a:off x="3038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3" name="Google Shape;57333;p32"/>
              <p:cNvSpPr/>
              <p:nvPr/>
            </p:nvSpPr>
            <p:spPr>
              <a:xfrm>
                <a:off x="3142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4" name="Google Shape;57334;p32"/>
              <p:cNvSpPr/>
              <p:nvPr/>
            </p:nvSpPr>
            <p:spPr>
              <a:xfrm>
                <a:off x="3244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5" name="Google Shape;57335;p32"/>
              <p:cNvSpPr/>
              <p:nvPr/>
            </p:nvSpPr>
            <p:spPr>
              <a:xfrm>
                <a:off x="3347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6" name="Google Shape;57336;p32"/>
              <p:cNvSpPr/>
              <p:nvPr/>
            </p:nvSpPr>
            <p:spPr>
              <a:xfrm>
                <a:off x="3448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7" name="Google Shape;57337;p32"/>
              <p:cNvSpPr/>
              <p:nvPr/>
            </p:nvSpPr>
            <p:spPr>
              <a:xfrm>
                <a:off x="3551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8" name="Google Shape;57338;p32"/>
              <p:cNvSpPr/>
              <p:nvPr/>
            </p:nvSpPr>
            <p:spPr>
              <a:xfrm>
                <a:off x="3653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9" name="Google Shape;57339;p32"/>
              <p:cNvSpPr/>
              <p:nvPr/>
            </p:nvSpPr>
            <p:spPr>
              <a:xfrm>
                <a:off x="3756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0" name="Google Shape;57340;p32"/>
              <p:cNvSpPr/>
              <p:nvPr/>
            </p:nvSpPr>
            <p:spPr>
              <a:xfrm>
                <a:off x="3858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1" name="Google Shape;57341;p32"/>
              <p:cNvSpPr/>
              <p:nvPr/>
            </p:nvSpPr>
            <p:spPr>
              <a:xfrm>
                <a:off x="3961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2" name="Google Shape;57342;p32"/>
              <p:cNvSpPr/>
              <p:nvPr/>
            </p:nvSpPr>
            <p:spPr>
              <a:xfrm>
                <a:off x="406350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3" name="Google Shape;57343;p32"/>
              <p:cNvSpPr/>
              <p:nvPr/>
            </p:nvSpPr>
            <p:spPr>
              <a:xfrm>
                <a:off x="416497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4" name="Google Shape;57344;p32"/>
              <p:cNvSpPr/>
              <p:nvPr/>
            </p:nvSpPr>
            <p:spPr>
              <a:xfrm>
                <a:off x="4268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5" name="Google Shape;57345;p32"/>
              <p:cNvSpPr/>
              <p:nvPr/>
            </p:nvSpPr>
            <p:spPr>
              <a:xfrm>
                <a:off x="4370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6" name="Google Shape;57346;p32"/>
              <p:cNvSpPr/>
              <p:nvPr/>
            </p:nvSpPr>
            <p:spPr>
              <a:xfrm>
                <a:off x="4473250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7" name="Google Shape;57347;p32"/>
              <p:cNvSpPr/>
              <p:nvPr/>
            </p:nvSpPr>
            <p:spPr>
              <a:xfrm>
                <a:off x="45747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8" name="Google Shape;57348;p32"/>
              <p:cNvSpPr/>
              <p:nvPr/>
            </p:nvSpPr>
            <p:spPr>
              <a:xfrm>
                <a:off x="46779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9" name="Google Shape;57349;p32"/>
              <p:cNvSpPr/>
              <p:nvPr/>
            </p:nvSpPr>
            <p:spPr>
              <a:xfrm>
                <a:off x="4779775" y="34142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0" name="Google Shape;57350;p32"/>
              <p:cNvSpPr/>
              <p:nvPr/>
            </p:nvSpPr>
            <p:spPr>
              <a:xfrm>
                <a:off x="4882975" y="34142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1" name="Google Shape;57351;p32"/>
              <p:cNvSpPr/>
              <p:nvPr/>
            </p:nvSpPr>
            <p:spPr>
              <a:xfrm>
                <a:off x="4984450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2" name="Google Shape;57352;p32"/>
              <p:cNvSpPr/>
              <p:nvPr/>
            </p:nvSpPr>
            <p:spPr>
              <a:xfrm>
                <a:off x="5087675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3" name="Google Shape;57353;p32"/>
              <p:cNvSpPr/>
              <p:nvPr/>
            </p:nvSpPr>
            <p:spPr>
              <a:xfrm>
                <a:off x="51895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4" name="Google Shape;57354;p32"/>
              <p:cNvSpPr/>
              <p:nvPr/>
            </p:nvSpPr>
            <p:spPr>
              <a:xfrm>
                <a:off x="529132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5" name="Google Shape;57355;p32"/>
              <p:cNvSpPr/>
              <p:nvPr/>
            </p:nvSpPr>
            <p:spPr>
              <a:xfrm>
                <a:off x="539420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6" name="Google Shape;57356;p32"/>
              <p:cNvSpPr/>
              <p:nvPr/>
            </p:nvSpPr>
            <p:spPr>
              <a:xfrm>
                <a:off x="5496025" y="34142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7" name="Google Shape;57357;p32"/>
              <p:cNvSpPr/>
              <p:nvPr/>
            </p:nvSpPr>
            <p:spPr>
              <a:xfrm>
                <a:off x="5599250" y="34142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8" name="Google Shape;57358;p32"/>
              <p:cNvSpPr/>
              <p:nvPr/>
            </p:nvSpPr>
            <p:spPr>
              <a:xfrm>
                <a:off x="5701075" y="34142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9" name="Google Shape;57359;p32"/>
              <p:cNvSpPr/>
              <p:nvPr/>
            </p:nvSpPr>
            <p:spPr>
              <a:xfrm>
                <a:off x="18111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0" name="Google Shape;57360;p32"/>
              <p:cNvSpPr/>
              <p:nvPr/>
            </p:nvSpPr>
            <p:spPr>
              <a:xfrm>
                <a:off x="1912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1" name="Google Shape;57361;p32"/>
              <p:cNvSpPr/>
              <p:nvPr/>
            </p:nvSpPr>
            <p:spPr>
              <a:xfrm>
                <a:off x="2016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2" name="Google Shape;57362;p32"/>
              <p:cNvSpPr/>
              <p:nvPr/>
            </p:nvSpPr>
            <p:spPr>
              <a:xfrm>
                <a:off x="21180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3" name="Google Shape;57363;p32"/>
              <p:cNvSpPr/>
              <p:nvPr/>
            </p:nvSpPr>
            <p:spPr>
              <a:xfrm>
                <a:off x="22209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4" name="Google Shape;57364;p32"/>
              <p:cNvSpPr/>
              <p:nvPr/>
            </p:nvSpPr>
            <p:spPr>
              <a:xfrm>
                <a:off x="232272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5" name="Google Shape;57365;p32"/>
              <p:cNvSpPr/>
              <p:nvPr/>
            </p:nvSpPr>
            <p:spPr>
              <a:xfrm>
                <a:off x="24259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6" name="Google Shape;57366;p32"/>
              <p:cNvSpPr/>
              <p:nvPr/>
            </p:nvSpPr>
            <p:spPr>
              <a:xfrm>
                <a:off x="2527750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7" name="Google Shape;57367;p32"/>
              <p:cNvSpPr/>
              <p:nvPr/>
            </p:nvSpPr>
            <p:spPr>
              <a:xfrm>
                <a:off x="263062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8" name="Google Shape;57368;p32"/>
              <p:cNvSpPr/>
              <p:nvPr/>
            </p:nvSpPr>
            <p:spPr>
              <a:xfrm>
                <a:off x="2732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9" name="Google Shape;57369;p32"/>
              <p:cNvSpPr/>
              <p:nvPr/>
            </p:nvSpPr>
            <p:spPr>
              <a:xfrm>
                <a:off x="2835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0" name="Google Shape;57370;p32"/>
              <p:cNvSpPr/>
              <p:nvPr/>
            </p:nvSpPr>
            <p:spPr>
              <a:xfrm>
                <a:off x="2937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1" name="Google Shape;57371;p32"/>
              <p:cNvSpPr/>
              <p:nvPr/>
            </p:nvSpPr>
            <p:spPr>
              <a:xfrm>
                <a:off x="3038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2" name="Google Shape;57372;p32"/>
              <p:cNvSpPr/>
              <p:nvPr/>
            </p:nvSpPr>
            <p:spPr>
              <a:xfrm>
                <a:off x="3142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3" name="Google Shape;57373;p32"/>
              <p:cNvSpPr/>
              <p:nvPr/>
            </p:nvSpPr>
            <p:spPr>
              <a:xfrm>
                <a:off x="3244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4" name="Google Shape;57374;p32"/>
              <p:cNvSpPr/>
              <p:nvPr/>
            </p:nvSpPr>
            <p:spPr>
              <a:xfrm>
                <a:off x="3347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5" name="Google Shape;57375;p32"/>
              <p:cNvSpPr/>
              <p:nvPr/>
            </p:nvSpPr>
            <p:spPr>
              <a:xfrm>
                <a:off x="3448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6" name="Google Shape;57376;p32"/>
              <p:cNvSpPr/>
              <p:nvPr/>
            </p:nvSpPr>
            <p:spPr>
              <a:xfrm>
                <a:off x="3551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7" name="Google Shape;57377;p32"/>
              <p:cNvSpPr/>
              <p:nvPr/>
            </p:nvSpPr>
            <p:spPr>
              <a:xfrm>
                <a:off x="3653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8" name="Google Shape;57378;p32"/>
              <p:cNvSpPr/>
              <p:nvPr/>
            </p:nvSpPr>
            <p:spPr>
              <a:xfrm>
                <a:off x="3756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9" name="Google Shape;57379;p32"/>
              <p:cNvSpPr/>
              <p:nvPr/>
            </p:nvSpPr>
            <p:spPr>
              <a:xfrm>
                <a:off x="3858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0" name="Google Shape;57380;p32"/>
              <p:cNvSpPr/>
              <p:nvPr/>
            </p:nvSpPr>
            <p:spPr>
              <a:xfrm>
                <a:off x="3961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1" name="Google Shape;57381;p32"/>
              <p:cNvSpPr/>
              <p:nvPr/>
            </p:nvSpPr>
            <p:spPr>
              <a:xfrm>
                <a:off x="406350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2" name="Google Shape;57382;p32"/>
              <p:cNvSpPr/>
              <p:nvPr/>
            </p:nvSpPr>
            <p:spPr>
              <a:xfrm>
                <a:off x="416497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3" name="Google Shape;57383;p32"/>
              <p:cNvSpPr/>
              <p:nvPr/>
            </p:nvSpPr>
            <p:spPr>
              <a:xfrm>
                <a:off x="4268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4" name="Google Shape;57384;p32"/>
              <p:cNvSpPr/>
              <p:nvPr/>
            </p:nvSpPr>
            <p:spPr>
              <a:xfrm>
                <a:off x="4370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5" name="Google Shape;57385;p32"/>
              <p:cNvSpPr/>
              <p:nvPr/>
            </p:nvSpPr>
            <p:spPr>
              <a:xfrm>
                <a:off x="4473250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6" name="Google Shape;57386;p32"/>
              <p:cNvSpPr/>
              <p:nvPr/>
            </p:nvSpPr>
            <p:spPr>
              <a:xfrm>
                <a:off x="45747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7" name="Google Shape;57387;p32"/>
              <p:cNvSpPr/>
              <p:nvPr/>
            </p:nvSpPr>
            <p:spPr>
              <a:xfrm>
                <a:off x="46779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8" name="Google Shape;57388;p32"/>
              <p:cNvSpPr/>
              <p:nvPr/>
            </p:nvSpPr>
            <p:spPr>
              <a:xfrm>
                <a:off x="4779775" y="35160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9" name="Google Shape;57389;p32"/>
              <p:cNvSpPr/>
              <p:nvPr/>
            </p:nvSpPr>
            <p:spPr>
              <a:xfrm>
                <a:off x="4882975" y="35160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0" name="Google Shape;57390;p32"/>
              <p:cNvSpPr/>
              <p:nvPr/>
            </p:nvSpPr>
            <p:spPr>
              <a:xfrm>
                <a:off x="4984450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1" name="Google Shape;57391;p32"/>
              <p:cNvSpPr/>
              <p:nvPr/>
            </p:nvSpPr>
            <p:spPr>
              <a:xfrm>
                <a:off x="5087675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2" name="Google Shape;57392;p32"/>
              <p:cNvSpPr/>
              <p:nvPr/>
            </p:nvSpPr>
            <p:spPr>
              <a:xfrm>
                <a:off x="51895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3" name="Google Shape;57393;p32"/>
              <p:cNvSpPr/>
              <p:nvPr/>
            </p:nvSpPr>
            <p:spPr>
              <a:xfrm>
                <a:off x="529132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4" name="Google Shape;57394;p32"/>
              <p:cNvSpPr/>
              <p:nvPr/>
            </p:nvSpPr>
            <p:spPr>
              <a:xfrm>
                <a:off x="539420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5" name="Google Shape;57395;p32"/>
              <p:cNvSpPr/>
              <p:nvPr/>
            </p:nvSpPr>
            <p:spPr>
              <a:xfrm>
                <a:off x="5496025" y="35160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6" name="Google Shape;57396;p32"/>
              <p:cNvSpPr/>
              <p:nvPr/>
            </p:nvSpPr>
            <p:spPr>
              <a:xfrm>
                <a:off x="5599250" y="35160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7" name="Google Shape;57397;p32"/>
              <p:cNvSpPr/>
              <p:nvPr/>
            </p:nvSpPr>
            <p:spPr>
              <a:xfrm>
                <a:off x="5701075" y="35160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8" name="Google Shape;57398;p32"/>
              <p:cNvSpPr/>
              <p:nvPr/>
            </p:nvSpPr>
            <p:spPr>
              <a:xfrm>
                <a:off x="18111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9" name="Google Shape;57399;p32"/>
              <p:cNvSpPr/>
              <p:nvPr/>
            </p:nvSpPr>
            <p:spPr>
              <a:xfrm>
                <a:off x="1912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0" name="Google Shape;57400;p32"/>
              <p:cNvSpPr/>
              <p:nvPr/>
            </p:nvSpPr>
            <p:spPr>
              <a:xfrm>
                <a:off x="2016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1" name="Google Shape;57401;p32"/>
              <p:cNvSpPr/>
              <p:nvPr/>
            </p:nvSpPr>
            <p:spPr>
              <a:xfrm>
                <a:off x="21180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2" name="Google Shape;57402;p32"/>
              <p:cNvSpPr/>
              <p:nvPr/>
            </p:nvSpPr>
            <p:spPr>
              <a:xfrm>
                <a:off x="22209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3" name="Google Shape;57403;p32"/>
              <p:cNvSpPr/>
              <p:nvPr/>
            </p:nvSpPr>
            <p:spPr>
              <a:xfrm>
                <a:off x="232272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4" name="Google Shape;57404;p32"/>
              <p:cNvSpPr/>
              <p:nvPr/>
            </p:nvSpPr>
            <p:spPr>
              <a:xfrm>
                <a:off x="24259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5" name="Google Shape;57405;p32"/>
              <p:cNvSpPr/>
              <p:nvPr/>
            </p:nvSpPr>
            <p:spPr>
              <a:xfrm>
                <a:off x="2527750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6" name="Google Shape;57406;p32"/>
              <p:cNvSpPr/>
              <p:nvPr/>
            </p:nvSpPr>
            <p:spPr>
              <a:xfrm>
                <a:off x="263062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7" name="Google Shape;57407;p32"/>
              <p:cNvSpPr/>
              <p:nvPr/>
            </p:nvSpPr>
            <p:spPr>
              <a:xfrm>
                <a:off x="2732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8" name="Google Shape;57408;p32"/>
              <p:cNvSpPr/>
              <p:nvPr/>
            </p:nvSpPr>
            <p:spPr>
              <a:xfrm>
                <a:off x="2835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9" name="Google Shape;57409;p32"/>
              <p:cNvSpPr/>
              <p:nvPr/>
            </p:nvSpPr>
            <p:spPr>
              <a:xfrm>
                <a:off x="2937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0" name="Google Shape;57410;p32"/>
              <p:cNvSpPr/>
              <p:nvPr/>
            </p:nvSpPr>
            <p:spPr>
              <a:xfrm>
                <a:off x="3038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1" name="Google Shape;57411;p32"/>
              <p:cNvSpPr/>
              <p:nvPr/>
            </p:nvSpPr>
            <p:spPr>
              <a:xfrm>
                <a:off x="3142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2" name="Google Shape;57412;p32"/>
              <p:cNvSpPr/>
              <p:nvPr/>
            </p:nvSpPr>
            <p:spPr>
              <a:xfrm>
                <a:off x="3244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3" name="Google Shape;57413;p32"/>
              <p:cNvSpPr/>
              <p:nvPr/>
            </p:nvSpPr>
            <p:spPr>
              <a:xfrm>
                <a:off x="3347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4" name="Google Shape;57414;p32"/>
              <p:cNvSpPr/>
              <p:nvPr/>
            </p:nvSpPr>
            <p:spPr>
              <a:xfrm>
                <a:off x="3448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5" name="Google Shape;57415;p32"/>
              <p:cNvSpPr/>
              <p:nvPr/>
            </p:nvSpPr>
            <p:spPr>
              <a:xfrm>
                <a:off x="3551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6" name="Google Shape;57416;p32"/>
              <p:cNvSpPr/>
              <p:nvPr/>
            </p:nvSpPr>
            <p:spPr>
              <a:xfrm>
                <a:off x="3653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7" name="Google Shape;57417;p32"/>
              <p:cNvSpPr/>
              <p:nvPr/>
            </p:nvSpPr>
            <p:spPr>
              <a:xfrm>
                <a:off x="3756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8" name="Google Shape;57418;p32"/>
              <p:cNvSpPr/>
              <p:nvPr/>
            </p:nvSpPr>
            <p:spPr>
              <a:xfrm>
                <a:off x="3858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9" name="Google Shape;57419;p32"/>
              <p:cNvSpPr/>
              <p:nvPr/>
            </p:nvSpPr>
            <p:spPr>
              <a:xfrm>
                <a:off x="3961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0" name="Google Shape;57420;p32"/>
              <p:cNvSpPr/>
              <p:nvPr/>
            </p:nvSpPr>
            <p:spPr>
              <a:xfrm>
                <a:off x="406350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1" name="Google Shape;57421;p32"/>
              <p:cNvSpPr/>
              <p:nvPr/>
            </p:nvSpPr>
            <p:spPr>
              <a:xfrm>
                <a:off x="416497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2" name="Google Shape;57422;p32"/>
              <p:cNvSpPr/>
              <p:nvPr/>
            </p:nvSpPr>
            <p:spPr>
              <a:xfrm>
                <a:off x="4268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3" name="Google Shape;57423;p32"/>
              <p:cNvSpPr/>
              <p:nvPr/>
            </p:nvSpPr>
            <p:spPr>
              <a:xfrm>
                <a:off x="4370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4" name="Google Shape;57424;p32"/>
              <p:cNvSpPr/>
              <p:nvPr/>
            </p:nvSpPr>
            <p:spPr>
              <a:xfrm>
                <a:off x="4473250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5" name="Google Shape;57425;p32"/>
              <p:cNvSpPr/>
              <p:nvPr/>
            </p:nvSpPr>
            <p:spPr>
              <a:xfrm>
                <a:off x="45747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6" name="Google Shape;57426;p32"/>
              <p:cNvSpPr/>
              <p:nvPr/>
            </p:nvSpPr>
            <p:spPr>
              <a:xfrm>
                <a:off x="46779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7" name="Google Shape;57427;p32"/>
              <p:cNvSpPr/>
              <p:nvPr/>
            </p:nvSpPr>
            <p:spPr>
              <a:xfrm>
                <a:off x="4779775" y="3619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8" name="Google Shape;57428;p32"/>
              <p:cNvSpPr/>
              <p:nvPr/>
            </p:nvSpPr>
            <p:spPr>
              <a:xfrm>
                <a:off x="4882975" y="3619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9" name="Google Shape;57429;p32"/>
              <p:cNvSpPr/>
              <p:nvPr/>
            </p:nvSpPr>
            <p:spPr>
              <a:xfrm>
                <a:off x="4984450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0" name="Google Shape;57430;p32"/>
              <p:cNvSpPr/>
              <p:nvPr/>
            </p:nvSpPr>
            <p:spPr>
              <a:xfrm>
                <a:off x="5087675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1" name="Google Shape;57431;p32"/>
              <p:cNvSpPr/>
              <p:nvPr/>
            </p:nvSpPr>
            <p:spPr>
              <a:xfrm>
                <a:off x="51895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2" name="Google Shape;57432;p32"/>
              <p:cNvSpPr/>
              <p:nvPr/>
            </p:nvSpPr>
            <p:spPr>
              <a:xfrm>
                <a:off x="529132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3" name="Google Shape;57433;p32"/>
              <p:cNvSpPr/>
              <p:nvPr/>
            </p:nvSpPr>
            <p:spPr>
              <a:xfrm>
                <a:off x="539420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4" name="Google Shape;57434;p32"/>
              <p:cNvSpPr/>
              <p:nvPr/>
            </p:nvSpPr>
            <p:spPr>
              <a:xfrm>
                <a:off x="5496025" y="3619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5" name="Google Shape;57435;p32"/>
              <p:cNvSpPr/>
              <p:nvPr/>
            </p:nvSpPr>
            <p:spPr>
              <a:xfrm>
                <a:off x="5599250" y="3619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6" name="Google Shape;57436;p32"/>
              <p:cNvSpPr/>
              <p:nvPr/>
            </p:nvSpPr>
            <p:spPr>
              <a:xfrm>
                <a:off x="5701075" y="3619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7" name="Google Shape;57437;p32"/>
              <p:cNvSpPr/>
              <p:nvPr/>
            </p:nvSpPr>
            <p:spPr>
              <a:xfrm>
                <a:off x="18111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8" name="Google Shape;57438;p32"/>
              <p:cNvSpPr/>
              <p:nvPr/>
            </p:nvSpPr>
            <p:spPr>
              <a:xfrm>
                <a:off x="1912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9" name="Google Shape;57439;p32"/>
              <p:cNvSpPr/>
              <p:nvPr/>
            </p:nvSpPr>
            <p:spPr>
              <a:xfrm>
                <a:off x="2016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0" name="Google Shape;57440;p32"/>
              <p:cNvSpPr/>
              <p:nvPr/>
            </p:nvSpPr>
            <p:spPr>
              <a:xfrm>
                <a:off x="21180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1" name="Google Shape;57441;p32"/>
              <p:cNvSpPr/>
              <p:nvPr/>
            </p:nvSpPr>
            <p:spPr>
              <a:xfrm>
                <a:off x="22209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2" name="Google Shape;57442;p32"/>
              <p:cNvSpPr/>
              <p:nvPr/>
            </p:nvSpPr>
            <p:spPr>
              <a:xfrm>
                <a:off x="232272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3" name="Google Shape;57443;p32"/>
              <p:cNvSpPr/>
              <p:nvPr/>
            </p:nvSpPr>
            <p:spPr>
              <a:xfrm>
                <a:off x="24259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4" name="Google Shape;57444;p32"/>
              <p:cNvSpPr/>
              <p:nvPr/>
            </p:nvSpPr>
            <p:spPr>
              <a:xfrm>
                <a:off x="2527750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5" name="Google Shape;57445;p32"/>
              <p:cNvSpPr/>
              <p:nvPr/>
            </p:nvSpPr>
            <p:spPr>
              <a:xfrm>
                <a:off x="263062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6" name="Google Shape;57446;p32"/>
              <p:cNvSpPr/>
              <p:nvPr/>
            </p:nvSpPr>
            <p:spPr>
              <a:xfrm>
                <a:off x="2732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7" name="Google Shape;57447;p32"/>
              <p:cNvSpPr/>
              <p:nvPr/>
            </p:nvSpPr>
            <p:spPr>
              <a:xfrm>
                <a:off x="2835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8" name="Google Shape;57448;p32"/>
              <p:cNvSpPr/>
              <p:nvPr/>
            </p:nvSpPr>
            <p:spPr>
              <a:xfrm>
                <a:off x="2937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9" name="Google Shape;57449;p32"/>
              <p:cNvSpPr/>
              <p:nvPr/>
            </p:nvSpPr>
            <p:spPr>
              <a:xfrm>
                <a:off x="3038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0" name="Google Shape;57450;p32"/>
              <p:cNvSpPr/>
              <p:nvPr/>
            </p:nvSpPr>
            <p:spPr>
              <a:xfrm>
                <a:off x="3142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1" name="Google Shape;57451;p32"/>
              <p:cNvSpPr/>
              <p:nvPr/>
            </p:nvSpPr>
            <p:spPr>
              <a:xfrm>
                <a:off x="3244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2" name="Google Shape;57452;p32"/>
              <p:cNvSpPr/>
              <p:nvPr/>
            </p:nvSpPr>
            <p:spPr>
              <a:xfrm>
                <a:off x="3347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3" name="Google Shape;57453;p32"/>
              <p:cNvSpPr/>
              <p:nvPr/>
            </p:nvSpPr>
            <p:spPr>
              <a:xfrm>
                <a:off x="3448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4" name="Google Shape;57454;p32"/>
              <p:cNvSpPr/>
              <p:nvPr/>
            </p:nvSpPr>
            <p:spPr>
              <a:xfrm>
                <a:off x="3551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5" name="Google Shape;57455;p32"/>
              <p:cNvSpPr/>
              <p:nvPr/>
            </p:nvSpPr>
            <p:spPr>
              <a:xfrm>
                <a:off x="3653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6" name="Google Shape;57456;p32"/>
              <p:cNvSpPr/>
              <p:nvPr/>
            </p:nvSpPr>
            <p:spPr>
              <a:xfrm>
                <a:off x="3756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7" name="Google Shape;57457;p32"/>
              <p:cNvSpPr/>
              <p:nvPr/>
            </p:nvSpPr>
            <p:spPr>
              <a:xfrm>
                <a:off x="3858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8" name="Google Shape;57458;p32"/>
              <p:cNvSpPr/>
              <p:nvPr/>
            </p:nvSpPr>
            <p:spPr>
              <a:xfrm>
                <a:off x="3961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9" name="Google Shape;57459;p32"/>
              <p:cNvSpPr/>
              <p:nvPr/>
            </p:nvSpPr>
            <p:spPr>
              <a:xfrm>
                <a:off x="406350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0" name="Google Shape;57460;p32"/>
              <p:cNvSpPr/>
              <p:nvPr/>
            </p:nvSpPr>
            <p:spPr>
              <a:xfrm>
                <a:off x="416497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1" name="Google Shape;57461;p32"/>
              <p:cNvSpPr/>
              <p:nvPr/>
            </p:nvSpPr>
            <p:spPr>
              <a:xfrm>
                <a:off x="4268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2" name="Google Shape;57462;p32"/>
              <p:cNvSpPr/>
              <p:nvPr/>
            </p:nvSpPr>
            <p:spPr>
              <a:xfrm>
                <a:off x="4370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3" name="Google Shape;57463;p32"/>
              <p:cNvSpPr/>
              <p:nvPr/>
            </p:nvSpPr>
            <p:spPr>
              <a:xfrm>
                <a:off x="4473250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4" name="Google Shape;57464;p32"/>
              <p:cNvSpPr/>
              <p:nvPr/>
            </p:nvSpPr>
            <p:spPr>
              <a:xfrm>
                <a:off x="45747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5" name="Google Shape;57465;p32"/>
              <p:cNvSpPr/>
              <p:nvPr/>
            </p:nvSpPr>
            <p:spPr>
              <a:xfrm>
                <a:off x="46779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6" name="Google Shape;57466;p32"/>
              <p:cNvSpPr/>
              <p:nvPr/>
            </p:nvSpPr>
            <p:spPr>
              <a:xfrm>
                <a:off x="4779775" y="372107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7" name="Google Shape;57467;p32"/>
              <p:cNvSpPr/>
              <p:nvPr/>
            </p:nvSpPr>
            <p:spPr>
              <a:xfrm>
                <a:off x="4882975" y="372107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8" name="Google Shape;57468;p32"/>
              <p:cNvSpPr/>
              <p:nvPr/>
            </p:nvSpPr>
            <p:spPr>
              <a:xfrm>
                <a:off x="4984450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9" name="Google Shape;57469;p32"/>
              <p:cNvSpPr/>
              <p:nvPr/>
            </p:nvSpPr>
            <p:spPr>
              <a:xfrm>
                <a:off x="5087675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0" name="Google Shape;57470;p32"/>
              <p:cNvSpPr/>
              <p:nvPr/>
            </p:nvSpPr>
            <p:spPr>
              <a:xfrm>
                <a:off x="51895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1" name="Google Shape;57471;p32"/>
              <p:cNvSpPr/>
              <p:nvPr/>
            </p:nvSpPr>
            <p:spPr>
              <a:xfrm>
                <a:off x="529132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2" name="Google Shape;57472;p32"/>
              <p:cNvSpPr/>
              <p:nvPr/>
            </p:nvSpPr>
            <p:spPr>
              <a:xfrm>
                <a:off x="539420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3" name="Google Shape;57473;p32"/>
              <p:cNvSpPr/>
              <p:nvPr/>
            </p:nvSpPr>
            <p:spPr>
              <a:xfrm>
                <a:off x="5496025" y="372107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6"/>
                    </a:moveTo>
                    <a:lnTo>
                      <a:pt x="1" y="4116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4" name="Google Shape;57474;p32"/>
              <p:cNvSpPr/>
              <p:nvPr/>
            </p:nvSpPr>
            <p:spPr>
              <a:xfrm>
                <a:off x="5599250" y="372107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5" name="Google Shape;57475;p32"/>
              <p:cNvSpPr/>
              <p:nvPr/>
            </p:nvSpPr>
            <p:spPr>
              <a:xfrm>
                <a:off x="5701075" y="372107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6"/>
                    </a:moveTo>
                    <a:lnTo>
                      <a:pt x="0" y="4116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6" name="Google Shape;57476;p32"/>
              <p:cNvSpPr/>
              <p:nvPr/>
            </p:nvSpPr>
            <p:spPr>
              <a:xfrm>
                <a:off x="18111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7" name="Google Shape;57477;p32"/>
              <p:cNvSpPr/>
              <p:nvPr/>
            </p:nvSpPr>
            <p:spPr>
              <a:xfrm>
                <a:off x="1912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8" name="Google Shape;57478;p32"/>
              <p:cNvSpPr/>
              <p:nvPr/>
            </p:nvSpPr>
            <p:spPr>
              <a:xfrm>
                <a:off x="2016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9" name="Google Shape;57479;p32"/>
              <p:cNvSpPr/>
              <p:nvPr/>
            </p:nvSpPr>
            <p:spPr>
              <a:xfrm>
                <a:off x="21180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0" name="Google Shape;57480;p32"/>
              <p:cNvSpPr/>
              <p:nvPr/>
            </p:nvSpPr>
            <p:spPr>
              <a:xfrm>
                <a:off x="22209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1" name="Google Shape;57481;p32"/>
              <p:cNvSpPr/>
              <p:nvPr/>
            </p:nvSpPr>
            <p:spPr>
              <a:xfrm>
                <a:off x="232272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2" name="Google Shape;57482;p32"/>
              <p:cNvSpPr/>
              <p:nvPr/>
            </p:nvSpPr>
            <p:spPr>
              <a:xfrm>
                <a:off x="24259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3" name="Google Shape;57483;p32"/>
              <p:cNvSpPr/>
              <p:nvPr/>
            </p:nvSpPr>
            <p:spPr>
              <a:xfrm>
                <a:off x="2527750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4" name="Google Shape;57484;p32"/>
              <p:cNvSpPr/>
              <p:nvPr/>
            </p:nvSpPr>
            <p:spPr>
              <a:xfrm>
                <a:off x="263062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5" name="Google Shape;57485;p32"/>
              <p:cNvSpPr/>
              <p:nvPr/>
            </p:nvSpPr>
            <p:spPr>
              <a:xfrm>
                <a:off x="2732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6" name="Google Shape;57486;p32"/>
              <p:cNvSpPr/>
              <p:nvPr/>
            </p:nvSpPr>
            <p:spPr>
              <a:xfrm>
                <a:off x="2835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7" name="Google Shape;57487;p32"/>
              <p:cNvSpPr/>
              <p:nvPr/>
            </p:nvSpPr>
            <p:spPr>
              <a:xfrm>
                <a:off x="2937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8" name="Google Shape;57488;p32"/>
              <p:cNvSpPr/>
              <p:nvPr/>
            </p:nvSpPr>
            <p:spPr>
              <a:xfrm>
                <a:off x="3038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9" name="Google Shape;57489;p32"/>
              <p:cNvSpPr/>
              <p:nvPr/>
            </p:nvSpPr>
            <p:spPr>
              <a:xfrm>
                <a:off x="3142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0" name="Google Shape;57490;p32"/>
              <p:cNvSpPr/>
              <p:nvPr/>
            </p:nvSpPr>
            <p:spPr>
              <a:xfrm>
                <a:off x="3244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1" name="Google Shape;57491;p32"/>
              <p:cNvSpPr/>
              <p:nvPr/>
            </p:nvSpPr>
            <p:spPr>
              <a:xfrm>
                <a:off x="3347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2" name="Google Shape;57492;p32"/>
              <p:cNvSpPr/>
              <p:nvPr/>
            </p:nvSpPr>
            <p:spPr>
              <a:xfrm>
                <a:off x="3448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3" name="Google Shape;57493;p32"/>
              <p:cNvSpPr/>
              <p:nvPr/>
            </p:nvSpPr>
            <p:spPr>
              <a:xfrm>
                <a:off x="3551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4" name="Google Shape;57494;p32"/>
              <p:cNvSpPr/>
              <p:nvPr/>
            </p:nvSpPr>
            <p:spPr>
              <a:xfrm>
                <a:off x="3653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5" name="Google Shape;57495;p32"/>
              <p:cNvSpPr/>
              <p:nvPr/>
            </p:nvSpPr>
            <p:spPr>
              <a:xfrm>
                <a:off x="3756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6" name="Google Shape;57496;p32"/>
              <p:cNvSpPr/>
              <p:nvPr/>
            </p:nvSpPr>
            <p:spPr>
              <a:xfrm>
                <a:off x="3858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7" name="Google Shape;57497;p32"/>
              <p:cNvSpPr/>
              <p:nvPr/>
            </p:nvSpPr>
            <p:spPr>
              <a:xfrm>
                <a:off x="3961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8" name="Google Shape;57498;p32"/>
              <p:cNvSpPr/>
              <p:nvPr/>
            </p:nvSpPr>
            <p:spPr>
              <a:xfrm>
                <a:off x="406350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9" name="Google Shape;57499;p32"/>
              <p:cNvSpPr/>
              <p:nvPr/>
            </p:nvSpPr>
            <p:spPr>
              <a:xfrm>
                <a:off x="416497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0" name="Google Shape;57500;p32"/>
              <p:cNvSpPr/>
              <p:nvPr/>
            </p:nvSpPr>
            <p:spPr>
              <a:xfrm>
                <a:off x="4268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1" name="Google Shape;57501;p32"/>
              <p:cNvSpPr/>
              <p:nvPr/>
            </p:nvSpPr>
            <p:spPr>
              <a:xfrm>
                <a:off x="4370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2" name="Google Shape;57502;p32"/>
              <p:cNvSpPr/>
              <p:nvPr/>
            </p:nvSpPr>
            <p:spPr>
              <a:xfrm>
                <a:off x="4473250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3" name="Google Shape;57503;p32"/>
              <p:cNvSpPr/>
              <p:nvPr/>
            </p:nvSpPr>
            <p:spPr>
              <a:xfrm>
                <a:off x="45747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4" name="Google Shape;57504;p32"/>
              <p:cNvSpPr/>
              <p:nvPr/>
            </p:nvSpPr>
            <p:spPr>
              <a:xfrm>
                <a:off x="46779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5" name="Google Shape;57505;p32"/>
              <p:cNvSpPr/>
              <p:nvPr/>
            </p:nvSpPr>
            <p:spPr>
              <a:xfrm>
                <a:off x="4779775" y="38239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6" name="Google Shape;57506;p32"/>
              <p:cNvSpPr/>
              <p:nvPr/>
            </p:nvSpPr>
            <p:spPr>
              <a:xfrm>
                <a:off x="4882975" y="38239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7" name="Google Shape;57507;p32"/>
              <p:cNvSpPr/>
              <p:nvPr/>
            </p:nvSpPr>
            <p:spPr>
              <a:xfrm>
                <a:off x="4984450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8" name="Google Shape;57508;p32"/>
              <p:cNvSpPr/>
              <p:nvPr/>
            </p:nvSpPr>
            <p:spPr>
              <a:xfrm>
                <a:off x="5087675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9" name="Google Shape;57509;p32"/>
              <p:cNvSpPr/>
              <p:nvPr/>
            </p:nvSpPr>
            <p:spPr>
              <a:xfrm>
                <a:off x="51895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0" name="Google Shape;57510;p32"/>
              <p:cNvSpPr/>
              <p:nvPr/>
            </p:nvSpPr>
            <p:spPr>
              <a:xfrm>
                <a:off x="529132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1" name="Google Shape;57511;p32"/>
              <p:cNvSpPr/>
              <p:nvPr/>
            </p:nvSpPr>
            <p:spPr>
              <a:xfrm>
                <a:off x="539420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2" name="Google Shape;57512;p32"/>
              <p:cNvSpPr/>
              <p:nvPr/>
            </p:nvSpPr>
            <p:spPr>
              <a:xfrm>
                <a:off x="5496025" y="38239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3" name="Google Shape;57513;p32"/>
              <p:cNvSpPr/>
              <p:nvPr/>
            </p:nvSpPr>
            <p:spPr>
              <a:xfrm>
                <a:off x="5599250" y="38239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4" name="Google Shape;57514;p32"/>
              <p:cNvSpPr/>
              <p:nvPr/>
            </p:nvSpPr>
            <p:spPr>
              <a:xfrm>
                <a:off x="5701075" y="38239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5" name="Google Shape;57515;p32"/>
              <p:cNvSpPr/>
              <p:nvPr/>
            </p:nvSpPr>
            <p:spPr>
              <a:xfrm>
                <a:off x="18111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6" name="Google Shape;57516;p32"/>
              <p:cNvSpPr/>
              <p:nvPr/>
            </p:nvSpPr>
            <p:spPr>
              <a:xfrm>
                <a:off x="1912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7" name="Google Shape;57517;p32"/>
              <p:cNvSpPr/>
              <p:nvPr/>
            </p:nvSpPr>
            <p:spPr>
              <a:xfrm>
                <a:off x="2016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8" name="Google Shape;57518;p32"/>
              <p:cNvSpPr/>
              <p:nvPr/>
            </p:nvSpPr>
            <p:spPr>
              <a:xfrm>
                <a:off x="21180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9" name="Google Shape;57519;p32"/>
              <p:cNvSpPr/>
              <p:nvPr/>
            </p:nvSpPr>
            <p:spPr>
              <a:xfrm>
                <a:off x="22209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0" name="Google Shape;57520;p32"/>
              <p:cNvSpPr/>
              <p:nvPr/>
            </p:nvSpPr>
            <p:spPr>
              <a:xfrm>
                <a:off x="232272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1" name="Google Shape;57521;p32"/>
              <p:cNvSpPr/>
              <p:nvPr/>
            </p:nvSpPr>
            <p:spPr>
              <a:xfrm>
                <a:off x="24259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2" name="Google Shape;57522;p32"/>
              <p:cNvSpPr/>
              <p:nvPr/>
            </p:nvSpPr>
            <p:spPr>
              <a:xfrm>
                <a:off x="2527750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3" name="Google Shape;57523;p32"/>
              <p:cNvSpPr/>
              <p:nvPr/>
            </p:nvSpPr>
            <p:spPr>
              <a:xfrm>
                <a:off x="263062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4" name="Google Shape;57524;p32"/>
              <p:cNvSpPr/>
              <p:nvPr/>
            </p:nvSpPr>
            <p:spPr>
              <a:xfrm>
                <a:off x="2732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5" name="Google Shape;57525;p32"/>
              <p:cNvSpPr/>
              <p:nvPr/>
            </p:nvSpPr>
            <p:spPr>
              <a:xfrm>
                <a:off x="2835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6" name="Google Shape;57526;p32"/>
              <p:cNvSpPr/>
              <p:nvPr/>
            </p:nvSpPr>
            <p:spPr>
              <a:xfrm>
                <a:off x="2937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7" name="Google Shape;57527;p32"/>
              <p:cNvSpPr/>
              <p:nvPr/>
            </p:nvSpPr>
            <p:spPr>
              <a:xfrm>
                <a:off x="3038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8" name="Google Shape;57528;p32"/>
              <p:cNvSpPr/>
              <p:nvPr/>
            </p:nvSpPr>
            <p:spPr>
              <a:xfrm>
                <a:off x="3142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9" name="Google Shape;57529;p32"/>
              <p:cNvSpPr/>
              <p:nvPr/>
            </p:nvSpPr>
            <p:spPr>
              <a:xfrm>
                <a:off x="3244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0" name="Google Shape;57530;p32"/>
              <p:cNvSpPr/>
              <p:nvPr/>
            </p:nvSpPr>
            <p:spPr>
              <a:xfrm>
                <a:off x="3347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1" name="Google Shape;57531;p32"/>
              <p:cNvSpPr/>
              <p:nvPr/>
            </p:nvSpPr>
            <p:spPr>
              <a:xfrm>
                <a:off x="3448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2" name="Google Shape;57532;p32"/>
              <p:cNvSpPr/>
              <p:nvPr/>
            </p:nvSpPr>
            <p:spPr>
              <a:xfrm>
                <a:off x="3551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3" name="Google Shape;57533;p32"/>
              <p:cNvSpPr/>
              <p:nvPr/>
            </p:nvSpPr>
            <p:spPr>
              <a:xfrm>
                <a:off x="3653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4" name="Google Shape;57534;p32"/>
              <p:cNvSpPr/>
              <p:nvPr/>
            </p:nvSpPr>
            <p:spPr>
              <a:xfrm>
                <a:off x="3756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5" name="Google Shape;57535;p32"/>
              <p:cNvSpPr/>
              <p:nvPr/>
            </p:nvSpPr>
            <p:spPr>
              <a:xfrm>
                <a:off x="3858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6" name="Google Shape;57536;p32"/>
              <p:cNvSpPr/>
              <p:nvPr/>
            </p:nvSpPr>
            <p:spPr>
              <a:xfrm>
                <a:off x="3961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7" name="Google Shape;57537;p32"/>
              <p:cNvSpPr/>
              <p:nvPr/>
            </p:nvSpPr>
            <p:spPr>
              <a:xfrm>
                <a:off x="406350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8" name="Google Shape;57538;p32"/>
              <p:cNvSpPr/>
              <p:nvPr/>
            </p:nvSpPr>
            <p:spPr>
              <a:xfrm>
                <a:off x="416497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9" name="Google Shape;57539;p32"/>
              <p:cNvSpPr/>
              <p:nvPr/>
            </p:nvSpPr>
            <p:spPr>
              <a:xfrm>
                <a:off x="4268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0" name="Google Shape;57540;p32"/>
              <p:cNvSpPr/>
              <p:nvPr/>
            </p:nvSpPr>
            <p:spPr>
              <a:xfrm>
                <a:off x="4370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1" name="Google Shape;57541;p32"/>
              <p:cNvSpPr/>
              <p:nvPr/>
            </p:nvSpPr>
            <p:spPr>
              <a:xfrm>
                <a:off x="4473250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2" name="Google Shape;57542;p32"/>
              <p:cNvSpPr/>
              <p:nvPr/>
            </p:nvSpPr>
            <p:spPr>
              <a:xfrm>
                <a:off x="45747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3" name="Google Shape;57543;p32"/>
              <p:cNvSpPr/>
              <p:nvPr/>
            </p:nvSpPr>
            <p:spPr>
              <a:xfrm>
                <a:off x="46779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4" name="Google Shape;57544;p32"/>
              <p:cNvSpPr/>
              <p:nvPr/>
            </p:nvSpPr>
            <p:spPr>
              <a:xfrm>
                <a:off x="4779775" y="3925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5" name="Google Shape;57545;p32"/>
              <p:cNvSpPr/>
              <p:nvPr/>
            </p:nvSpPr>
            <p:spPr>
              <a:xfrm>
                <a:off x="4882975" y="3925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6" name="Google Shape;57546;p32"/>
              <p:cNvSpPr/>
              <p:nvPr/>
            </p:nvSpPr>
            <p:spPr>
              <a:xfrm>
                <a:off x="4984450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7" name="Google Shape;57547;p32"/>
              <p:cNvSpPr/>
              <p:nvPr/>
            </p:nvSpPr>
            <p:spPr>
              <a:xfrm>
                <a:off x="5087675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8" name="Google Shape;57548;p32"/>
              <p:cNvSpPr/>
              <p:nvPr/>
            </p:nvSpPr>
            <p:spPr>
              <a:xfrm>
                <a:off x="51895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9" name="Google Shape;57549;p32"/>
              <p:cNvSpPr/>
              <p:nvPr/>
            </p:nvSpPr>
            <p:spPr>
              <a:xfrm>
                <a:off x="529132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0" name="Google Shape;57550;p32"/>
              <p:cNvSpPr/>
              <p:nvPr/>
            </p:nvSpPr>
            <p:spPr>
              <a:xfrm>
                <a:off x="539420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1" name="Google Shape;57551;p32"/>
              <p:cNvSpPr/>
              <p:nvPr/>
            </p:nvSpPr>
            <p:spPr>
              <a:xfrm>
                <a:off x="5496025" y="3925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2" name="Google Shape;57552;p32"/>
              <p:cNvSpPr/>
              <p:nvPr/>
            </p:nvSpPr>
            <p:spPr>
              <a:xfrm>
                <a:off x="5599250" y="3925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3" name="Google Shape;57553;p32"/>
              <p:cNvSpPr/>
              <p:nvPr/>
            </p:nvSpPr>
            <p:spPr>
              <a:xfrm>
                <a:off x="5701075" y="3925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4" name="Google Shape;57554;p32"/>
              <p:cNvSpPr/>
              <p:nvPr/>
            </p:nvSpPr>
            <p:spPr>
              <a:xfrm>
                <a:off x="18111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5" name="Google Shape;57555;p32"/>
              <p:cNvSpPr/>
              <p:nvPr/>
            </p:nvSpPr>
            <p:spPr>
              <a:xfrm>
                <a:off x="1912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6" name="Google Shape;57556;p32"/>
              <p:cNvSpPr/>
              <p:nvPr/>
            </p:nvSpPr>
            <p:spPr>
              <a:xfrm>
                <a:off x="2016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7" name="Google Shape;57557;p32"/>
              <p:cNvSpPr/>
              <p:nvPr/>
            </p:nvSpPr>
            <p:spPr>
              <a:xfrm>
                <a:off x="21180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8" name="Google Shape;57558;p32"/>
              <p:cNvSpPr/>
              <p:nvPr/>
            </p:nvSpPr>
            <p:spPr>
              <a:xfrm>
                <a:off x="22209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9" name="Google Shape;57559;p32"/>
              <p:cNvSpPr/>
              <p:nvPr/>
            </p:nvSpPr>
            <p:spPr>
              <a:xfrm>
                <a:off x="232272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0" name="Google Shape;57560;p32"/>
              <p:cNvSpPr/>
              <p:nvPr/>
            </p:nvSpPr>
            <p:spPr>
              <a:xfrm>
                <a:off x="24259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1" name="Google Shape;57561;p32"/>
              <p:cNvSpPr/>
              <p:nvPr/>
            </p:nvSpPr>
            <p:spPr>
              <a:xfrm>
                <a:off x="2527750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2" name="Google Shape;57562;p32"/>
              <p:cNvSpPr/>
              <p:nvPr/>
            </p:nvSpPr>
            <p:spPr>
              <a:xfrm>
                <a:off x="263062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3" name="Google Shape;57563;p32"/>
              <p:cNvSpPr/>
              <p:nvPr/>
            </p:nvSpPr>
            <p:spPr>
              <a:xfrm>
                <a:off x="2732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4" name="Google Shape;57564;p32"/>
              <p:cNvSpPr/>
              <p:nvPr/>
            </p:nvSpPr>
            <p:spPr>
              <a:xfrm>
                <a:off x="2835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5" name="Google Shape;57565;p32"/>
              <p:cNvSpPr/>
              <p:nvPr/>
            </p:nvSpPr>
            <p:spPr>
              <a:xfrm>
                <a:off x="2937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6" name="Google Shape;57566;p32"/>
              <p:cNvSpPr/>
              <p:nvPr/>
            </p:nvSpPr>
            <p:spPr>
              <a:xfrm>
                <a:off x="3038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7" name="Google Shape;57567;p32"/>
              <p:cNvSpPr/>
              <p:nvPr/>
            </p:nvSpPr>
            <p:spPr>
              <a:xfrm>
                <a:off x="3142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8" name="Google Shape;57568;p32"/>
              <p:cNvSpPr/>
              <p:nvPr/>
            </p:nvSpPr>
            <p:spPr>
              <a:xfrm>
                <a:off x="3244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9" name="Google Shape;57569;p32"/>
              <p:cNvSpPr/>
              <p:nvPr/>
            </p:nvSpPr>
            <p:spPr>
              <a:xfrm>
                <a:off x="3347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0" name="Google Shape;57570;p32"/>
              <p:cNvSpPr/>
              <p:nvPr/>
            </p:nvSpPr>
            <p:spPr>
              <a:xfrm>
                <a:off x="3448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1" name="Google Shape;57571;p32"/>
              <p:cNvSpPr/>
              <p:nvPr/>
            </p:nvSpPr>
            <p:spPr>
              <a:xfrm>
                <a:off x="3551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2" name="Google Shape;57572;p32"/>
              <p:cNvSpPr/>
              <p:nvPr/>
            </p:nvSpPr>
            <p:spPr>
              <a:xfrm>
                <a:off x="3653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3" name="Google Shape;57573;p32"/>
              <p:cNvSpPr/>
              <p:nvPr/>
            </p:nvSpPr>
            <p:spPr>
              <a:xfrm>
                <a:off x="3756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4" name="Google Shape;57574;p32"/>
              <p:cNvSpPr/>
              <p:nvPr/>
            </p:nvSpPr>
            <p:spPr>
              <a:xfrm>
                <a:off x="3858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5" name="Google Shape;57575;p32"/>
              <p:cNvSpPr/>
              <p:nvPr/>
            </p:nvSpPr>
            <p:spPr>
              <a:xfrm>
                <a:off x="3961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6" name="Google Shape;57576;p32"/>
              <p:cNvSpPr/>
              <p:nvPr/>
            </p:nvSpPr>
            <p:spPr>
              <a:xfrm>
                <a:off x="406350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7" name="Google Shape;57577;p32"/>
              <p:cNvSpPr/>
              <p:nvPr/>
            </p:nvSpPr>
            <p:spPr>
              <a:xfrm>
                <a:off x="416497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8" name="Google Shape;57578;p32"/>
              <p:cNvSpPr/>
              <p:nvPr/>
            </p:nvSpPr>
            <p:spPr>
              <a:xfrm>
                <a:off x="4268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9" name="Google Shape;57579;p32"/>
              <p:cNvSpPr/>
              <p:nvPr/>
            </p:nvSpPr>
            <p:spPr>
              <a:xfrm>
                <a:off x="4370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0" name="Google Shape;57580;p32"/>
              <p:cNvSpPr/>
              <p:nvPr/>
            </p:nvSpPr>
            <p:spPr>
              <a:xfrm>
                <a:off x="4473250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1" name="Google Shape;57581;p32"/>
              <p:cNvSpPr/>
              <p:nvPr/>
            </p:nvSpPr>
            <p:spPr>
              <a:xfrm>
                <a:off x="45747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2" name="Google Shape;57582;p32"/>
              <p:cNvSpPr/>
              <p:nvPr/>
            </p:nvSpPr>
            <p:spPr>
              <a:xfrm>
                <a:off x="46779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3" name="Google Shape;57583;p32"/>
              <p:cNvSpPr/>
              <p:nvPr/>
            </p:nvSpPr>
            <p:spPr>
              <a:xfrm>
                <a:off x="4779775" y="4029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4" name="Google Shape;57584;p32"/>
              <p:cNvSpPr/>
              <p:nvPr/>
            </p:nvSpPr>
            <p:spPr>
              <a:xfrm>
                <a:off x="4882975" y="4029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5" name="Google Shape;57585;p32"/>
              <p:cNvSpPr/>
              <p:nvPr/>
            </p:nvSpPr>
            <p:spPr>
              <a:xfrm>
                <a:off x="4984450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6" name="Google Shape;57586;p32"/>
              <p:cNvSpPr/>
              <p:nvPr/>
            </p:nvSpPr>
            <p:spPr>
              <a:xfrm>
                <a:off x="5087675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7" name="Google Shape;57587;p32"/>
              <p:cNvSpPr/>
              <p:nvPr/>
            </p:nvSpPr>
            <p:spPr>
              <a:xfrm>
                <a:off x="51895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8" name="Google Shape;57588;p32"/>
              <p:cNvSpPr/>
              <p:nvPr/>
            </p:nvSpPr>
            <p:spPr>
              <a:xfrm>
                <a:off x="529132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9" name="Google Shape;57589;p32"/>
              <p:cNvSpPr/>
              <p:nvPr/>
            </p:nvSpPr>
            <p:spPr>
              <a:xfrm>
                <a:off x="539420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0" name="Google Shape;57590;p32"/>
              <p:cNvSpPr/>
              <p:nvPr/>
            </p:nvSpPr>
            <p:spPr>
              <a:xfrm>
                <a:off x="5496025" y="4029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1" name="Google Shape;57591;p32"/>
              <p:cNvSpPr/>
              <p:nvPr/>
            </p:nvSpPr>
            <p:spPr>
              <a:xfrm>
                <a:off x="5599250" y="4029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2" name="Google Shape;57592;p32"/>
              <p:cNvSpPr/>
              <p:nvPr/>
            </p:nvSpPr>
            <p:spPr>
              <a:xfrm>
                <a:off x="5701075" y="4029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3" name="Google Shape;57593;p32"/>
              <p:cNvSpPr/>
              <p:nvPr/>
            </p:nvSpPr>
            <p:spPr>
              <a:xfrm>
                <a:off x="18111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4" name="Google Shape;57594;p32"/>
              <p:cNvSpPr/>
              <p:nvPr/>
            </p:nvSpPr>
            <p:spPr>
              <a:xfrm>
                <a:off x="1912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5" name="Google Shape;57595;p32"/>
              <p:cNvSpPr/>
              <p:nvPr/>
            </p:nvSpPr>
            <p:spPr>
              <a:xfrm>
                <a:off x="2016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6" name="Google Shape;57596;p32"/>
              <p:cNvSpPr/>
              <p:nvPr/>
            </p:nvSpPr>
            <p:spPr>
              <a:xfrm>
                <a:off x="21180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7" name="Google Shape;57597;p32"/>
              <p:cNvSpPr/>
              <p:nvPr/>
            </p:nvSpPr>
            <p:spPr>
              <a:xfrm>
                <a:off x="22209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8" name="Google Shape;57598;p32"/>
              <p:cNvSpPr/>
              <p:nvPr/>
            </p:nvSpPr>
            <p:spPr>
              <a:xfrm>
                <a:off x="232272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9" name="Google Shape;57599;p32"/>
              <p:cNvSpPr/>
              <p:nvPr/>
            </p:nvSpPr>
            <p:spPr>
              <a:xfrm>
                <a:off x="24259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0" name="Google Shape;57600;p32"/>
              <p:cNvSpPr/>
              <p:nvPr/>
            </p:nvSpPr>
            <p:spPr>
              <a:xfrm>
                <a:off x="2527750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1" name="Google Shape;57601;p32"/>
              <p:cNvSpPr/>
              <p:nvPr/>
            </p:nvSpPr>
            <p:spPr>
              <a:xfrm>
                <a:off x="263062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2" name="Google Shape;57602;p32"/>
              <p:cNvSpPr/>
              <p:nvPr/>
            </p:nvSpPr>
            <p:spPr>
              <a:xfrm>
                <a:off x="2732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3" name="Google Shape;57603;p32"/>
              <p:cNvSpPr/>
              <p:nvPr/>
            </p:nvSpPr>
            <p:spPr>
              <a:xfrm>
                <a:off x="2835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4" name="Google Shape;57604;p32"/>
              <p:cNvSpPr/>
              <p:nvPr/>
            </p:nvSpPr>
            <p:spPr>
              <a:xfrm>
                <a:off x="2937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5" name="Google Shape;57605;p32"/>
              <p:cNvSpPr/>
              <p:nvPr/>
            </p:nvSpPr>
            <p:spPr>
              <a:xfrm>
                <a:off x="3038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6" name="Google Shape;57606;p32"/>
              <p:cNvSpPr/>
              <p:nvPr/>
            </p:nvSpPr>
            <p:spPr>
              <a:xfrm>
                <a:off x="3142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7" name="Google Shape;57607;p32"/>
              <p:cNvSpPr/>
              <p:nvPr/>
            </p:nvSpPr>
            <p:spPr>
              <a:xfrm>
                <a:off x="3244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8" name="Google Shape;57608;p32"/>
              <p:cNvSpPr/>
              <p:nvPr/>
            </p:nvSpPr>
            <p:spPr>
              <a:xfrm>
                <a:off x="3347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9" name="Google Shape;57609;p32"/>
              <p:cNvSpPr/>
              <p:nvPr/>
            </p:nvSpPr>
            <p:spPr>
              <a:xfrm>
                <a:off x="3448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0" name="Google Shape;57610;p32"/>
              <p:cNvSpPr/>
              <p:nvPr/>
            </p:nvSpPr>
            <p:spPr>
              <a:xfrm>
                <a:off x="3551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1" name="Google Shape;57611;p32"/>
              <p:cNvSpPr/>
              <p:nvPr/>
            </p:nvSpPr>
            <p:spPr>
              <a:xfrm>
                <a:off x="3653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2" name="Google Shape;57612;p32"/>
              <p:cNvSpPr/>
              <p:nvPr/>
            </p:nvSpPr>
            <p:spPr>
              <a:xfrm>
                <a:off x="3756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3" name="Google Shape;57613;p32"/>
              <p:cNvSpPr/>
              <p:nvPr/>
            </p:nvSpPr>
            <p:spPr>
              <a:xfrm>
                <a:off x="3858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4" name="Google Shape;57614;p32"/>
              <p:cNvSpPr/>
              <p:nvPr/>
            </p:nvSpPr>
            <p:spPr>
              <a:xfrm>
                <a:off x="3961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5" name="Google Shape;57615;p32"/>
              <p:cNvSpPr/>
              <p:nvPr/>
            </p:nvSpPr>
            <p:spPr>
              <a:xfrm>
                <a:off x="406350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6" name="Google Shape;57616;p32"/>
              <p:cNvSpPr/>
              <p:nvPr/>
            </p:nvSpPr>
            <p:spPr>
              <a:xfrm>
                <a:off x="416497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7" name="Google Shape;57617;p32"/>
              <p:cNvSpPr/>
              <p:nvPr/>
            </p:nvSpPr>
            <p:spPr>
              <a:xfrm>
                <a:off x="4268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8" name="Google Shape;57618;p32"/>
              <p:cNvSpPr/>
              <p:nvPr/>
            </p:nvSpPr>
            <p:spPr>
              <a:xfrm>
                <a:off x="4370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9" name="Google Shape;57619;p32"/>
              <p:cNvSpPr/>
              <p:nvPr/>
            </p:nvSpPr>
            <p:spPr>
              <a:xfrm>
                <a:off x="4473250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5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0" name="Google Shape;57620;p32"/>
              <p:cNvSpPr/>
              <p:nvPr/>
            </p:nvSpPr>
            <p:spPr>
              <a:xfrm>
                <a:off x="45747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1" name="Google Shape;57621;p32"/>
              <p:cNvSpPr/>
              <p:nvPr/>
            </p:nvSpPr>
            <p:spPr>
              <a:xfrm>
                <a:off x="46779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2" name="Google Shape;57622;p32"/>
              <p:cNvSpPr/>
              <p:nvPr/>
            </p:nvSpPr>
            <p:spPr>
              <a:xfrm>
                <a:off x="4779775" y="4130825"/>
                <a:ext cx="10322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16" fill="none" extrusionOk="0">
                    <a:moveTo>
                      <a:pt x="4129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3" name="Google Shape;57623;p32"/>
              <p:cNvSpPr/>
              <p:nvPr/>
            </p:nvSpPr>
            <p:spPr>
              <a:xfrm>
                <a:off x="4882975" y="4130825"/>
                <a:ext cx="1015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16" fill="none" extrusionOk="0">
                    <a:moveTo>
                      <a:pt x="406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4" name="Google Shape;57624;p32"/>
              <p:cNvSpPr/>
              <p:nvPr/>
            </p:nvSpPr>
            <p:spPr>
              <a:xfrm>
                <a:off x="4984450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30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5" name="Google Shape;57625;p32"/>
              <p:cNvSpPr/>
              <p:nvPr/>
            </p:nvSpPr>
            <p:spPr>
              <a:xfrm>
                <a:off x="5087675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6" name="Google Shape;57626;p32"/>
              <p:cNvSpPr/>
              <p:nvPr/>
            </p:nvSpPr>
            <p:spPr>
              <a:xfrm>
                <a:off x="51895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7" name="Google Shape;57627;p32"/>
              <p:cNvSpPr/>
              <p:nvPr/>
            </p:nvSpPr>
            <p:spPr>
              <a:xfrm>
                <a:off x="529132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6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8" name="Google Shape;57628;p32"/>
              <p:cNvSpPr/>
              <p:nvPr/>
            </p:nvSpPr>
            <p:spPr>
              <a:xfrm>
                <a:off x="539420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4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9" name="Google Shape;57629;p32"/>
              <p:cNvSpPr/>
              <p:nvPr/>
            </p:nvSpPr>
            <p:spPr>
              <a:xfrm>
                <a:off x="5496025" y="4130825"/>
                <a:ext cx="1032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16" fill="none" extrusionOk="0">
                    <a:moveTo>
                      <a:pt x="4129" y="4115"/>
                    </a:moveTo>
                    <a:lnTo>
                      <a:pt x="1" y="4115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0" name="Google Shape;57630;p32"/>
              <p:cNvSpPr/>
              <p:nvPr/>
            </p:nvSpPr>
            <p:spPr>
              <a:xfrm>
                <a:off x="5599250" y="4130825"/>
                <a:ext cx="10185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16" fill="none" extrusionOk="0">
                    <a:moveTo>
                      <a:pt x="4073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1" name="Google Shape;57631;p32"/>
              <p:cNvSpPr/>
              <p:nvPr/>
            </p:nvSpPr>
            <p:spPr>
              <a:xfrm>
                <a:off x="5701075" y="4130825"/>
                <a:ext cx="102900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16" fill="none" extrusionOk="0">
                    <a:moveTo>
                      <a:pt x="4115" y="4115"/>
                    </a:moveTo>
                    <a:lnTo>
                      <a:pt x="0" y="4115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2" name="Google Shape;57632;p32"/>
              <p:cNvSpPr/>
              <p:nvPr/>
            </p:nvSpPr>
            <p:spPr>
              <a:xfrm>
                <a:off x="18111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3" name="Google Shape;57633;p32"/>
              <p:cNvSpPr/>
              <p:nvPr/>
            </p:nvSpPr>
            <p:spPr>
              <a:xfrm>
                <a:off x="1912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4" name="Google Shape;57634;p32"/>
              <p:cNvSpPr/>
              <p:nvPr/>
            </p:nvSpPr>
            <p:spPr>
              <a:xfrm>
                <a:off x="2016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5" name="Google Shape;57635;p32"/>
              <p:cNvSpPr/>
              <p:nvPr/>
            </p:nvSpPr>
            <p:spPr>
              <a:xfrm>
                <a:off x="21180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6" name="Google Shape;57636;p32"/>
              <p:cNvSpPr/>
              <p:nvPr/>
            </p:nvSpPr>
            <p:spPr>
              <a:xfrm>
                <a:off x="22209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7" name="Google Shape;57637;p32"/>
              <p:cNvSpPr/>
              <p:nvPr/>
            </p:nvSpPr>
            <p:spPr>
              <a:xfrm>
                <a:off x="232272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8" name="Google Shape;57638;p32"/>
              <p:cNvSpPr/>
              <p:nvPr/>
            </p:nvSpPr>
            <p:spPr>
              <a:xfrm>
                <a:off x="24259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9" name="Google Shape;57639;p32"/>
              <p:cNvSpPr/>
              <p:nvPr/>
            </p:nvSpPr>
            <p:spPr>
              <a:xfrm>
                <a:off x="2527750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0" name="Google Shape;57640;p32"/>
              <p:cNvSpPr/>
              <p:nvPr/>
            </p:nvSpPr>
            <p:spPr>
              <a:xfrm>
                <a:off x="263062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1" name="Google Shape;57641;p32"/>
              <p:cNvSpPr/>
              <p:nvPr/>
            </p:nvSpPr>
            <p:spPr>
              <a:xfrm>
                <a:off x="2732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2" name="Google Shape;57642;p32"/>
              <p:cNvSpPr/>
              <p:nvPr/>
            </p:nvSpPr>
            <p:spPr>
              <a:xfrm>
                <a:off x="2835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3" name="Google Shape;57643;p32"/>
              <p:cNvSpPr/>
              <p:nvPr/>
            </p:nvSpPr>
            <p:spPr>
              <a:xfrm>
                <a:off x="2937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4" name="Google Shape;57644;p32"/>
              <p:cNvSpPr/>
              <p:nvPr/>
            </p:nvSpPr>
            <p:spPr>
              <a:xfrm>
                <a:off x="3038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5" name="Google Shape;57645;p32"/>
              <p:cNvSpPr/>
              <p:nvPr/>
            </p:nvSpPr>
            <p:spPr>
              <a:xfrm>
                <a:off x="3142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6" name="Google Shape;57646;p32"/>
              <p:cNvSpPr/>
              <p:nvPr/>
            </p:nvSpPr>
            <p:spPr>
              <a:xfrm>
                <a:off x="3244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7" name="Google Shape;57647;p32"/>
              <p:cNvSpPr/>
              <p:nvPr/>
            </p:nvSpPr>
            <p:spPr>
              <a:xfrm>
                <a:off x="3347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8" name="Google Shape;57648;p32"/>
              <p:cNvSpPr/>
              <p:nvPr/>
            </p:nvSpPr>
            <p:spPr>
              <a:xfrm>
                <a:off x="3448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9" name="Google Shape;57649;p32"/>
              <p:cNvSpPr/>
              <p:nvPr/>
            </p:nvSpPr>
            <p:spPr>
              <a:xfrm>
                <a:off x="3551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0" name="Google Shape;57650;p32"/>
              <p:cNvSpPr/>
              <p:nvPr/>
            </p:nvSpPr>
            <p:spPr>
              <a:xfrm>
                <a:off x="3653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1" name="Google Shape;57651;p32"/>
              <p:cNvSpPr/>
              <p:nvPr/>
            </p:nvSpPr>
            <p:spPr>
              <a:xfrm>
                <a:off x="3756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2" name="Google Shape;57652;p32"/>
              <p:cNvSpPr/>
              <p:nvPr/>
            </p:nvSpPr>
            <p:spPr>
              <a:xfrm>
                <a:off x="3858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3" name="Google Shape;57653;p32"/>
              <p:cNvSpPr/>
              <p:nvPr/>
            </p:nvSpPr>
            <p:spPr>
              <a:xfrm>
                <a:off x="3961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4" name="Google Shape;57654;p32"/>
              <p:cNvSpPr/>
              <p:nvPr/>
            </p:nvSpPr>
            <p:spPr>
              <a:xfrm>
                <a:off x="406350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5" name="Google Shape;57655;p32"/>
              <p:cNvSpPr/>
              <p:nvPr/>
            </p:nvSpPr>
            <p:spPr>
              <a:xfrm>
                <a:off x="416497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6" name="Google Shape;57656;p32"/>
              <p:cNvSpPr/>
              <p:nvPr/>
            </p:nvSpPr>
            <p:spPr>
              <a:xfrm>
                <a:off x="4268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7" name="Google Shape;57657;p32"/>
              <p:cNvSpPr/>
              <p:nvPr/>
            </p:nvSpPr>
            <p:spPr>
              <a:xfrm>
                <a:off x="4370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8" name="Google Shape;57658;p32"/>
              <p:cNvSpPr/>
              <p:nvPr/>
            </p:nvSpPr>
            <p:spPr>
              <a:xfrm>
                <a:off x="4473250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9" name="Google Shape;57659;p32"/>
              <p:cNvSpPr/>
              <p:nvPr/>
            </p:nvSpPr>
            <p:spPr>
              <a:xfrm>
                <a:off x="45747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0" name="Google Shape;57660;p32"/>
              <p:cNvSpPr/>
              <p:nvPr/>
            </p:nvSpPr>
            <p:spPr>
              <a:xfrm>
                <a:off x="46779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1" name="Google Shape;57661;p32"/>
              <p:cNvSpPr/>
              <p:nvPr/>
            </p:nvSpPr>
            <p:spPr>
              <a:xfrm>
                <a:off x="4779775" y="42337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2" name="Google Shape;57662;p32"/>
              <p:cNvSpPr/>
              <p:nvPr/>
            </p:nvSpPr>
            <p:spPr>
              <a:xfrm>
                <a:off x="4882975" y="42337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3" name="Google Shape;57663;p32"/>
              <p:cNvSpPr/>
              <p:nvPr/>
            </p:nvSpPr>
            <p:spPr>
              <a:xfrm>
                <a:off x="4984450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4" name="Google Shape;57664;p32"/>
              <p:cNvSpPr/>
              <p:nvPr/>
            </p:nvSpPr>
            <p:spPr>
              <a:xfrm>
                <a:off x="5087675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5" name="Google Shape;57665;p32"/>
              <p:cNvSpPr/>
              <p:nvPr/>
            </p:nvSpPr>
            <p:spPr>
              <a:xfrm>
                <a:off x="51895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6" name="Google Shape;57666;p32"/>
              <p:cNvSpPr/>
              <p:nvPr/>
            </p:nvSpPr>
            <p:spPr>
              <a:xfrm>
                <a:off x="529132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7" name="Google Shape;57667;p32"/>
              <p:cNvSpPr/>
              <p:nvPr/>
            </p:nvSpPr>
            <p:spPr>
              <a:xfrm>
                <a:off x="539420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8" name="Google Shape;57668;p32"/>
              <p:cNvSpPr/>
              <p:nvPr/>
            </p:nvSpPr>
            <p:spPr>
              <a:xfrm>
                <a:off x="5496025" y="42337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9" name="Google Shape;57669;p32"/>
              <p:cNvSpPr/>
              <p:nvPr/>
            </p:nvSpPr>
            <p:spPr>
              <a:xfrm>
                <a:off x="5599250" y="42337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0" name="Google Shape;57670;p32"/>
              <p:cNvSpPr/>
              <p:nvPr/>
            </p:nvSpPr>
            <p:spPr>
              <a:xfrm>
                <a:off x="5701075" y="42337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1" name="Google Shape;57671;p32"/>
              <p:cNvSpPr/>
              <p:nvPr/>
            </p:nvSpPr>
            <p:spPr>
              <a:xfrm>
                <a:off x="18111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2" name="Google Shape;57672;p32"/>
              <p:cNvSpPr/>
              <p:nvPr/>
            </p:nvSpPr>
            <p:spPr>
              <a:xfrm>
                <a:off x="1912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3" name="Google Shape;57673;p32"/>
              <p:cNvSpPr/>
              <p:nvPr/>
            </p:nvSpPr>
            <p:spPr>
              <a:xfrm>
                <a:off x="2016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4" name="Google Shape;57674;p32"/>
              <p:cNvSpPr/>
              <p:nvPr/>
            </p:nvSpPr>
            <p:spPr>
              <a:xfrm>
                <a:off x="21180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5" name="Google Shape;57675;p32"/>
              <p:cNvSpPr/>
              <p:nvPr/>
            </p:nvSpPr>
            <p:spPr>
              <a:xfrm>
                <a:off x="22209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6" name="Google Shape;57676;p32"/>
              <p:cNvSpPr/>
              <p:nvPr/>
            </p:nvSpPr>
            <p:spPr>
              <a:xfrm>
                <a:off x="232272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7" name="Google Shape;57677;p32"/>
              <p:cNvSpPr/>
              <p:nvPr/>
            </p:nvSpPr>
            <p:spPr>
              <a:xfrm>
                <a:off x="24259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8" name="Google Shape;57678;p32"/>
              <p:cNvSpPr/>
              <p:nvPr/>
            </p:nvSpPr>
            <p:spPr>
              <a:xfrm>
                <a:off x="2527750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9" name="Google Shape;57679;p32"/>
              <p:cNvSpPr/>
              <p:nvPr/>
            </p:nvSpPr>
            <p:spPr>
              <a:xfrm>
                <a:off x="263062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0" name="Google Shape;57680;p32"/>
              <p:cNvSpPr/>
              <p:nvPr/>
            </p:nvSpPr>
            <p:spPr>
              <a:xfrm>
                <a:off x="2732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1" name="Google Shape;57681;p32"/>
              <p:cNvSpPr/>
              <p:nvPr/>
            </p:nvSpPr>
            <p:spPr>
              <a:xfrm>
                <a:off x="2835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2" name="Google Shape;57682;p32"/>
              <p:cNvSpPr/>
              <p:nvPr/>
            </p:nvSpPr>
            <p:spPr>
              <a:xfrm>
                <a:off x="2937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3" name="Google Shape;57683;p32"/>
              <p:cNvSpPr/>
              <p:nvPr/>
            </p:nvSpPr>
            <p:spPr>
              <a:xfrm>
                <a:off x="3038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4" name="Google Shape;57684;p32"/>
              <p:cNvSpPr/>
              <p:nvPr/>
            </p:nvSpPr>
            <p:spPr>
              <a:xfrm>
                <a:off x="3142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5" name="Google Shape;57685;p32"/>
              <p:cNvSpPr/>
              <p:nvPr/>
            </p:nvSpPr>
            <p:spPr>
              <a:xfrm>
                <a:off x="3244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6" name="Google Shape;57686;p32"/>
              <p:cNvSpPr/>
              <p:nvPr/>
            </p:nvSpPr>
            <p:spPr>
              <a:xfrm>
                <a:off x="3347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7" name="Google Shape;57687;p32"/>
              <p:cNvSpPr/>
              <p:nvPr/>
            </p:nvSpPr>
            <p:spPr>
              <a:xfrm>
                <a:off x="3448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8" name="Google Shape;57688;p32"/>
              <p:cNvSpPr/>
              <p:nvPr/>
            </p:nvSpPr>
            <p:spPr>
              <a:xfrm>
                <a:off x="3551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9" name="Google Shape;57689;p32"/>
              <p:cNvSpPr/>
              <p:nvPr/>
            </p:nvSpPr>
            <p:spPr>
              <a:xfrm>
                <a:off x="3653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0" name="Google Shape;57690;p32"/>
              <p:cNvSpPr/>
              <p:nvPr/>
            </p:nvSpPr>
            <p:spPr>
              <a:xfrm>
                <a:off x="3756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1" name="Google Shape;57691;p32"/>
              <p:cNvSpPr/>
              <p:nvPr/>
            </p:nvSpPr>
            <p:spPr>
              <a:xfrm>
                <a:off x="3858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2" name="Google Shape;57692;p32"/>
              <p:cNvSpPr/>
              <p:nvPr/>
            </p:nvSpPr>
            <p:spPr>
              <a:xfrm>
                <a:off x="3961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3" name="Google Shape;57693;p32"/>
              <p:cNvSpPr/>
              <p:nvPr/>
            </p:nvSpPr>
            <p:spPr>
              <a:xfrm>
                <a:off x="406350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4" name="Google Shape;57694;p32"/>
              <p:cNvSpPr/>
              <p:nvPr/>
            </p:nvSpPr>
            <p:spPr>
              <a:xfrm>
                <a:off x="416497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5" name="Google Shape;57695;p32"/>
              <p:cNvSpPr/>
              <p:nvPr/>
            </p:nvSpPr>
            <p:spPr>
              <a:xfrm>
                <a:off x="4268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6" name="Google Shape;57696;p32"/>
              <p:cNvSpPr/>
              <p:nvPr/>
            </p:nvSpPr>
            <p:spPr>
              <a:xfrm>
                <a:off x="4370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7" name="Google Shape;57697;p32"/>
              <p:cNvSpPr/>
              <p:nvPr/>
            </p:nvSpPr>
            <p:spPr>
              <a:xfrm>
                <a:off x="4473250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8" name="Google Shape;57698;p32"/>
              <p:cNvSpPr/>
              <p:nvPr/>
            </p:nvSpPr>
            <p:spPr>
              <a:xfrm>
                <a:off x="45747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9" name="Google Shape;57699;p32"/>
              <p:cNvSpPr/>
              <p:nvPr/>
            </p:nvSpPr>
            <p:spPr>
              <a:xfrm>
                <a:off x="46779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0" name="Google Shape;57700;p32"/>
              <p:cNvSpPr/>
              <p:nvPr/>
            </p:nvSpPr>
            <p:spPr>
              <a:xfrm>
                <a:off x="4779775" y="4335525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1" name="Google Shape;57701;p32"/>
              <p:cNvSpPr/>
              <p:nvPr/>
            </p:nvSpPr>
            <p:spPr>
              <a:xfrm>
                <a:off x="4882975" y="4335525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2" name="Google Shape;57702;p32"/>
              <p:cNvSpPr/>
              <p:nvPr/>
            </p:nvSpPr>
            <p:spPr>
              <a:xfrm>
                <a:off x="4984450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3" name="Google Shape;57703;p32"/>
              <p:cNvSpPr/>
              <p:nvPr/>
            </p:nvSpPr>
            <p:spPr>
              <a:xfrm>
                <a:off x="5087675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4" name="Google Shape;57704;p32"/>
              <p:cNvSpPr/>
              <p:nvPr/>
            </p:nvSpPr>
            <p:spPr>
              <a:xfrm>
                <a:off x="51895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5" name="Google Shape;57705;p32"/>
              <p:cNvSpPr/>
              <p:nvPr/>
            </p:nvSpPr>
            <p:spPr>
              <a:xfrm>
                <a:off x="529132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6" name="Google Shape;57706;p32"/>
              <p:cNvSpPr/>
              <p:nvPr/>
            </p:nvSpPr>
            <p:spPr>
              <a:xfrm>
                <a:off x="539420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7" name="Google Shape;57707;p32"/>
              <p:cNvSpPr/>
              <p:nvPr/>
            </p:nvSpPr>
            <p:spPr>
              <a:xfrm>
                <a:off x="5496025" y="4335525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8" name="Google Shape;57708;p32"/>
              <p:cNvSpPr/>
              <p:nvPr/>
            </p:nvSpPr>
            <p:spPr>
              <a:xfrm>
                <a:off x="5599250" y="4335525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9" name="Google Shape;57709;p32"/>
              <p:cNvSpPr/>
              <p:nvPr/>
            </p:nvSpPr>
            <p:spPr>
              <a:xfrm>
                <a:off x="5701075" y="4335525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0" name="Google Shape;57710;p32"/>
              <p:cNvSpPr/>
              <p:nvPr/>
            </p:nvSpPr>
            <p:spPr>
              <a:xfrm>
                <a:off x="18111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1" name="Google Shape;57711;p32"/>
              <p:cNvSpPr/>
              <p:nvPr/>
            </p:nvSpPr>
            <p:spPr>
              <a:xfrm>
                <a:off x="1912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2" name="Google Shape;57712;p32"/>
              <p:cNvSpPr/>
              <p:nvPr/>
            </p:nvSpPr>
            <p:spPr>
              <a:xfrm>
                <a:off x="2016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3" name="Google Shape;57713;p32"/>
              <p:cNvSpPr/>
              <p:nvPr/>
            </p:nvSpPr>
            <p:spPr>
              <a:xfrm>
                <a:off x="21180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4" name="Google Shape;57714;p32"/>
              <p:cNvSpPr/>
              <p:nvPr/>
            </p:nvSpPr>
            <p:spPr>
              <a:xfrm>
                <a:off x="22209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5" name="Google Shape;57715;p32"/>
              <p:cNvSpPr/>
              <p:nvPr/>
            </p:nvSpPr>
            <p:spPr>
              <a:xfrm>
                <a:off x="232272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6" name="Google Shape;57716;p32"/>
              <p:cNvSpPr/>
              <p:nvPr/>
            </p:nvSpPr>
            <p:spPr>
              <a:xfrm>
                <a:off x="24259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7" name="Google Shape;57717;p32"/>
              <p:cNvSpPr/>
              <p:nvPr/>
            </p:nvSpPr>
            <p:spPr>
              <a:xfrm>
                <a:off x="2527750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8" name="Google Shape;57718;p32"/>
              <p:cNvSpPr/>
              <p:nvPr/>
            </p:nvSpPr>
            <p:spPr>
              <a:xfrm>
                <a:off x="263062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9" name="Google Shape;57719;p32"/>
              <p:cNvSpPr/>
              <p:nvPr/>
            </p:nvSpPr>
            <p:spPr>
              <a:xfrm>
                <a:off x="2732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0" name="Google Shape;57720;p32"/>
              <p:cNvSpPr/>
              <p:nvPr/>
            </p:nvSpPr>
            <p:spPr>
              <a:xfrm>
                <a:off x="2835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1" name="Google Shape;57721;p32"/>
              <p:cNvSpPr/>
              <p:nvPr/>
            </p:nvSpPr>
            <p:spPr>
              <a:xfrm>
                <a:off x="2937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2" name="Google Shape;57722;p32"/>
              <p:cNvSpPr/>
              <p:nvPr/>
            </p:nvSpPr>
            <p:spPr>
              <a:xfrm>
                <a:off x="3038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3" name="Google Shape;57723;p32"/>
              <p:cNvSpPr/>
              <p:nvPr/>
            </p:nvSpPr>
            <p:spPr>
              <a:xfrm>
                <a:off x="3142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4" name="Google Shape;57724;p32"/>
              <p:cNvSpPr/>
              <p:nvPr/>
            </p:nvSpPr>
            <p:spPr>
              <a:xfrm>
                <a:off x="3244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5" name="Google Shape;57725;p32"/>
              <p:cNvSpPr/>
              <p:nvPr/>
            </p:nvSpPr>
            <p:spPr>
              <a:xfrm>
                <a:off x="3347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6" name="Google Shape;57726;p32"/>
              <p:cNvSpPr/>
              <p:nvPr/>
            </p:nvSpPr>
            <p:spPr>
              <a:xfrm>
                <a:off x="3448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7" name="Google Shape;57727;p32"/>
              <p:cNvSpPr/>
              <p:nvPr/>
            </p:nvSpPr>
            <p:spPr>
              <a:xfrm>
                <a:off x="3551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8" name="Google Shape;57728;p32"/>
              <p:cNvSpPr/>
              <p:nvPr/>
            </p:nvSpPr>
            <p:spPr>
              <a:xfrm>
                <a:off x="3653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9" name="Google Shape;57729;p32"/>
              <p:cNvSpPr/>
              <p:nvPr/>
            </p:nvSpPr>
            <p:spPr>
              <a:xfrm>
                <a:off x="3756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0" name="Google Shape;57730;p32"/>
              <p:cNvSpPr/>
              <p:nvPr/>
            </p:nvSpPr>
            <p:spPr>
              <a:xfrm>
                <a:off x="3858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1" name="Google Shape;57731;p32"/>
              <p:cNvSpPr/>
              <p:nvPr/>
            </p:nvSpPr>
            <p:spPr>
              <a:xfrm>
                <a:off x="3961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2" name="Google Shape;57732;p32"/>
              <p:cNvSpPr/>
              <p:nvPr/>
            </p:nvSpPr>
            <p:spPr>
              <a:xfrm>
                <a:off x="406350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3" name="Google Shape;57733;p32"/>
              <p:cNvSpPr/>
              <p:nvPr/>
            </p:nvSpPr>
            <p:spPr>
              <a:xfrm>
                <a:off x="416497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4" name="Google Shape;57734;p32"/>
              <p:cNvSpPr/>
              <p:nvPr/>
            </p:nvSpPr>
            <p:spPr>
              <a:xfrm>
                <a:off x="4268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5" name="Google Shape;57735;p32"/>
              <p:cNvSpPr/>
              <p:nvPr/>
            </p:nvSpPr>
            <p:spPr>
              <a:xfrm>
                <a:off x="4370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6" name="Google Shape;57736;p32"/>
              <p:cNvSpPr/>
              <p:nvPr/>
            </p:nvSpPr>
            <p:spPr>
              <a:xfrm>
                <a:off x="4473250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7" name="Google Shape;57737;p32"/>
              <p:cNvSpPr/>
              <p:nvPr/>
            </p:nvSpPr>
            <p:spPr>
              <a:xfrm>
                <a:off x="45747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8" name="Google Shape;57738;p32"/>
              <p:cNvSpPr/>
              <p:nvPr/>
            </p:nvSpPr>
            <p:spPr>
              <a:xfrm>
                <a:off x="46779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9" name="Google Shape;57739;p32"/>
              <p:cNvSpPr/>
              <p:nvPr/>
            </p:nvSpPr>
            <p:spPr>
              <a:xfrm>
                <a:off x="4779775" y="44373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0" name="Google Shape;57740;p32"/>
              <p:cNvSpPr/>
              <p:nvPr/>
            </p:nvSpPr>
            <p:spPr>
              <a:xfrm>
                <a:off x="4882975" y="44373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1" name="Google Shape;57741;p32"/>
              <p:cNvSpPr/>
              <p:nvPr/>
            </p:nvSpPr>
            <p:spPr>
              <a:xfrm>
                <a:off x="4984450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2" name="Google Shape;57742;p32"/>
              <p:cNvSpPr/>
              <p:nvPr/>
            </p:nvSpPr>
            <p:spPr>
              <a:xfrm>
                <a:off x="5087675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3" name="Google Shape;57743;p32"/>
              <p:cNvSpPr/>
              <p:nvPr/>
            </p:nvSpPr>
            <p:spPr>
              <a:xfrm>
                <a:off x="51895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4" name="Google Shape;57744;p32"/>
              <p:cNvSpPr/>
              <p:nvPr/>
            </p:nvSpPr>
            <p:spPr>
              <a:xfrm>
                <a:off x="529132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5" name="Google Shape;57745;p32"/>
              <p:cNvSpPr/>
              <p:nvPr/>
            </p:nvSpPr>
            <p:spPr>
              <a:xfrm>
                <a:off x="539420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6" name="Google Shape;57746;p32"/>
              <p:cNvSpPr/>
              <p:nvPr/>
            </p:nvSpPr>
            <p:spPr>
              <a:xfrm>
                <a:off x="5496025" y="44373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7" name="Google Shape;57747;p32"/>
              <p:cNvSpPr/>
              <p:nvPr/>
            </p:nvSpPr>
            <p:spPr>
              <a:xfrm>
                <a:off x="5599250" y="44373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8" name="Google Shape;57748;p32"/>
              <p:cNvSpPr/>
              <p:nvPr/>
            </p:nvSpPr>
            <p:spPr>
              <a:xfrm>
                <a:off x="5701075" y="44373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9" name="Google Shape;57749;p32"/>
              <p:cNvSpPr/>
              <p:nvPr/>
            </p:nvSpPr>
            <p:spPr>
              <a:xfrm>
                <a:off x="18111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0" name="Google Shape;57750;p32"/>
              <p:cNvSpPr/>
              <p:nvPr/>
            </p:nvSpPr>
            <p:spPr>
              <a:xfrm>
                <a:off x="1912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1" name="Google Shape;57751;p32"/>
              <p:cNvSpPr/>
              <p:nvPr/>
            </p:nvSpPr>
            <p:spPr>
              <a:xfrm>
                <a:off x="2016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2" name="Google Shape;57752;p32"/>
              <p:cNvSpPr/>
              <p:nvPr/>
            </p:nvSpPr>
            <p:spPr>
              <a:xfrm>
                <a:off x="21180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3" name="Google Shape;57753;p32"/>
              <p:cNvSpPr/>
              <p:nvPr/>
            </p:nvSpPr>
            <p:spPr>
              <a:xfrm>
                <a:off x="22209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4" name="Google Shape;57754;p32"/>
              <p:cNvSpPr/>
              <p:nvPr/>
            </p:nvSpPr>
            <p:spPr>
              <a:xfrm>
                <a:off x="232272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5" name="Google Shape;57755;p32"/>
              <p:cNvSpPr/>
              <p:nvPr/>
            </p:nvSpPr>
            <p:spPr>
              <a:xfrm>
                <a:off x="24259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6" name="Google Shape;57756;p32"/>
              <p:cNvSpPr/>
              <p:nvPr/>
            </p:nvSpPr>
            <p:spPr>
              <a:xfrm>
                <a:off x="2527750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7" name="Google Shape;57757;p32"/>
              <p:cNvSpPr/>
              <p:nvPr/>
            </p:nvSpPr>
            <p:spPr>
              <a:xfrm>
                <a:off x="263062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8" name="Google Shape;57758;p32"/>
              <p:cNvSpPr/>
              <p:nvPr/>
            </p:nvSpPr>
            <p:spPr>
              <a:xfrm>
                <a:off x="2732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9" name="Google Shape;57759;p32"/>
              <p:cNvSpPr/>
              <p:nvPr/>
            </p:nvSpPr>
            <p:spPr>
              <a:xfrm>
                <a:off x="2835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0" name="Google Shape;57760;p32"/>
              <p:cNvSpPr/>
              <p:nvPr/>
            </p:nvSpPr>
            <p:spPr>
              <a:xfrm>
                <a:off x="2937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1" name="Google Shape;57761;p32"/>
              <p:cNvSpPr/>
              <p:nvPr/>
            </p:nvSpPr>
            <p:spPr>
              <a:xfrm>
                <a:off x="3038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2" name="Google Shape;57762;p32"/>
              <p:cNvSpPr/>
              <p:nvPr/>
            </p:nvSpPr>
            <p:spPr>
              <a:xfrm>
                <a:off x="3142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3" name="Google Shape;57763;p32"/>
              <p:cNvSpPr/>
              <p:nvPr/>
            </p:nvSpPr>
            <p:spPr>
              <a:xfrm>
                <a:off x="3244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4" name="Google Shape;57764;p32"/>
              <p:cNvSpPr/>
              <p:nvPr/>
            </p:nvSpPr>
            <p:spPr>
              <a:xfrm>
                <a:off x="3347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5" name="Google Shape;57765;p32"/>
              <p:cNvSpPr/>
              <p:nvPr/>
            </p:nvSpPr>
            <p:spPr>
              <a:xfrm>
                <a:off x="3448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6" name="Google Shape;57766;p32"/>
              <p:cNvSpPr/>
              <p:nvPr/>
            </p:nvSpPr>
            <p:spPr>
              <a:xfrm>
                <a:off x="3551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7" name="Google Shape;57767;p32"/>
              <p:cNvSpPr/>
              <p:nvPr/>
            </p:nvSpPr>
            <p:spPr>
              <a:xfrm>
                <a:off x="3653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8" name="Google Shape;57768;p32"/>
              <p:cNvSpPr/>
              <p:nvPr/>
            </p:nvSpPr>
            <p:spPr>
              <a:xfrm>
                <a:off x="3756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9" name="Google Shape;57769;p32"/>
              <p:cNvSpPr/>
              <p:nvPr/>
            </p:nvSpPr>
            <p:spPr>
              <a:xfrm>
                <a:off x="3858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0" name="Google Shape;57770;p32"/>
              <p:cNvSpPr/>
              <p:nvPr/>
            </p:nvSpPr>
            <p:spPr>
              <a:xfrm>
                <a:off x="3961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1" name="Google Shape;57771;p32"/>
              <p:cNvSpPr/>
              <p:nvPr/>
            </p:nvSpPr>
            <p:spPr>
              <a:xfrm>
                <a:off x="406350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2" name="Google Shape;57772;p32"/>
              <p:cNvSpPr/>
              <p:nvPr/>
            </p:nvSpPr>
            <p:spPr>
              <a:xfrm>
                <a:off x="416497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3" name="Google Shape;57773;p32"/>
              <p:cNvSpPr/>
              <p:nvPr/>
            </p:nvSpPr>
            <p:spPr>
              <a:xfrm>
                <a:off x="4268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4" name="Google Shape;57774;p32"/>
              <p:cNvSpPr/>
              <p:nvPr/>
            </p:nvSpPr>
            <p:spPr>
              <a:xfrm>
                <a:off x="4370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5" name="Google Shape;57775;p32"/>
              <p:cNvSpPr/>
              <p:nvPr/>
            </p:nvSpPr>
            <p:spPr>
              <a:xfrm>
                <a:off x="4473250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6" name="Google Shape;57776;p32"/>
              <p:cNvSpPr/>
              <p:nvPr/>
            </p:nvSpPr>
            <p:spPr>
              <a:xfrm>
                <a:off x="45747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7" name="Google Shape;57777;p32"/>
              <p:cNvSpPr/>
              <p:nvPr/>
            </p:nvSpPr>
            <p:spPr>
              <a:xfrm>
                <a:off x="46779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8" name="Google Shape;57778;p32"/>
              <p:cNvSpPr/>
              <p:nvPr/>
            </p:nvSpPr>
            <p:spPr>
              <a:xfrm>
                <a:off x="4779775" y="4540550"/>
                <a:ext cx="1032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1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9" name="Google Shape;57779;p32"/>
              <p:cNvSpPr/>
              <p:nvPr/>
            </p:nvSpPr>
            <p:spPr>
              <a:xfrm>
                <a:off x="4882975" y="4540550"/>
                <a:ext cx="1015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1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0" name="Google Shape;57780;p32"/>
              <p:cNvSpPr/>
              <p:nvPr/>
            </p:nvSpPr>
            <p:spPr>
              <a:xfrm>
                <a:off x="4984450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1" name="Google Shape;57781;p32"/>
              <p:cNvSpPr/>
              <p:nvPr/>
            </p:nvSpPr>
            <p:spPr>
              <a:xfrm>
                <a:off x="5087675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2" name="Google Shape;57782;p32"/>
              <p:cNvSpPr/>
              <p:nvPr/>
            </p:nvSpPr>
            <p:spPr>
              <a:xfrm>
                <a:off x="51895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3" name="Google Shape;57783;p32"/>
              <p:cNvSpPr/>
              <p:nvPr/>
            </p:nvSpPr>
            <p:spPr>
              <a:xfrm>
                <a:off x="529132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4" name="Google Shape;57784;p32"/>
              <p:cNvSpPr/>
              <p:nvPr/>
            </p:nvSpPr>
            <p:spPr>
              <a:xfrm>
                <a:off x="539420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5" name="Google Shape;57785;p32"/>
              <p:cNvSpPr/>
              <p:nvPr/>
            </p:nvSpPr>
            <p:spPr>
              <a:xfrm>
                <a:off x="5496025" y="4540550"/>
                <a:ext cx="1032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1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6" name="Google Shape;57786;p32"/>
              <p:cNvSpPr/>
              <p:nvPr/>
            </p:nvSpPr>
            <p:spPr>
              <a:xfrm>
                <a:off x="5599250" y="4540550"/>
                <a:ext cx="10185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1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7" name="Google Shape;57787;p32"/>
              <p:cNvSpPr/>
              <p:nvPr/>
            </p:nvSpPr>
            <p:spPr>
              <a:xfrm>
                <a:off x="5701075" y="4540550"/>
                <a:ext cx="1029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1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8" name="Google Shape;57788;p32"/>
              <p:cNvSpPr/>
              <p:nvPr/>
            </p:nvSpPr>
            <p:spPr>
              <a:xfrm>
                <a:off x="18111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9" name="Google Shape;57789;p32"/>
              <p:cNvSpPr/>
              <p:nvPr/>
            </p:nvSpPr>
            <p:spPr>
              <a:xfrm>
                <a:off x="1912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0" name="Google Shape;57790;p32"/>
              <p:cNvSpPr/>
              <p:nvPr/>
            </p:nvSpPr>
            <p:spPr>
              <a:xfrm>
                <a:off x="2016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1" name="Google Shape;57791;p32"/>
              <p:cNvSpPr/>
              <p:nvPr/>
            </p:nvSpPr>
            <p:spPr>
              <a:xfrm>
                <a:off x="21180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2" name="Google Shape;57792;p32"/>
              <p:cNvSpPr/>
              <p:nvPr/>
            </p:nvSpPr>
            <p:spPr>
              <a:xfrm>
                <a:off x="22209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3" name="Google Shape;57793;p32"/>
              <p:cNvSpPr/>
              <p:nvPr/>
            </p:nvSpPr>
            <p:spPr>
              <a:xfrm>
                <a:off x="232272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4" name="Google Shape;57794;p32"/>
              <p:cNvSpPr/>
              <p:nvPr/>
            </p:nvSpPr>
            <p:spPr>
              <a:xfrm>
                <a:off x="24259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5" name="Google Shape;57795;p32"/>
              <p:cNvSpPr/>
              <p:nvPr/>
            </p:nvSpPr>
            <p:spPr>
              <a:xfrm>
                <a:off x="2527750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6" name="Google Shape;57796;p32"/>
              <p:cNvSpPr/>
              <p:nvPr/>
            </p:nvSpPr>
            <p:spPr>
              <a:xfrm>
                <a:off x="263062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7" name="Google Shape;57797;p32"/>
              <p:cNvSpPr/>
              <p:nvPr/>
            </p:nvSpPr>
            <p:spPr>
              <a:xfrm>
                <a:off x="2732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8" name="Google Shape;57798;p32"/>
              <p:cNvSpPr/>
              <p:nvPr/>
            </p:nvSpPr>
            <p:spPr>
              <a:xfrm>
                <a:off x="2835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9" name="Google Shape;57799;p32"/>
              <p:cNvSpPr/>
              <p:nvPr/>
            </p:nvSpPr>
            <p:spPr>
              <a:xfrm>
                <a:off x="2937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0" name="Google Shape;57800;p32"/>
              <p:cNvSpPr/>
              <p:nvPr/>
            </p:nvSpPr>
            <p:spPr>
              <a:xfrm>
                <a:off x="3038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1" name="Google Shape;57801;p32"/>
              <p:cNvSpPr/>
              <p:nvPr/>
            </p:nvSpPr>
            <p:spPr>
              <a:xfrm>
                <a:off x="3142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2" name="Google Shape;57802;p32"/>
              <p:cNvSpPr/>
              <p:nvPr/>
            </p:nvSpPr>
            <p:spPr>
              <a:xfrm>
                <a:off x="3244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3" name="Google Shape;57803;p32"/>
              <p:cNvSpPr/>
              <p:nvPr/>
            </p:nvSpPr>
            <p:spPr>
              <a:xfrm>
                <a:off x="3347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4" name="Google Shape;57804;p32"/>
              <p:cNvSpPr/>
              <p:nvPr/>
            </p:nvSpPr>
            <p:spPr>
              <a:xfrm>
                <a:off x="3448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5" name="Google Shape;57805;p32"/>
              <p:cNvSpPr/>
              <p:nvPr/>
            </p:nvSpPr>
            <p:spPr>
              <a:xfrm>
                <a:off x="3551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6" name="Google Shape;57806;p32"/>
              <p:cNvSpPr/>
              <p:nvPr/>
            </p:nvSpPr>
            <p:spPr>
              <a:xfrm>
                <a:off x="3653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7" name="Google Shape;57807;p32"/>
              <p:cNvSpPr/>
              <p:nvPr/>
            </p:nvSpPr>
            <p:spPr>
              <a:xfrm>
                <a:off x="3756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8" name="Google Shape;57808;p32"/>
              <p:cNvSpPr/>
              <p:nvPr/>
            </p:nvSpPr>
            <p:spPr>
              <a:xfrm>
                <a:off x="3858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9" name="Google Shape;57809;p32"/>
              <p:cNvSpPr/>
              <p:nvPr/>
            </p:nvSpPr>
            <p:spPr>
              <a:xfrm>
                <a:off x="3961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0" name="Google Shape;57810;p32"/>
              <p:cNvSpPr/>
              <p:nvPr/>
            </p:nvSpPr>
            <p:spPr>
              <a:xfrm>
                <a:off x="406350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1" name="Google Shape;57811;p32"/>
              <p:cNvSpPr/>
              <p:nvPr/>
            </p:nvSpPr>
            <p:spPr>
              <a:xfrm>
                <a:off x="416497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2" name="Google Shape;57812;p32"/>
              <p:cNvSpPr/>
              <p:nvPr/>
            </p:nvSpPr>
            <p:spPr>
              <a:xfrm>
                <a:off x="4268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3" name="Google Shape;57813;p32"/>
              <p:cNvSpPr/>
              <p:nvPr/>
            </p:nvSpPr>
            <p:spPr>
              <a:xfrm>
                <a:off x="4370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4" name="Google Shape;57814;p32"/>
              <p:cNvSpPr/>
              <p:nvPr/>
            </p:nvSpPr>
            <p:spPr>
              <a:xfrm>
                <a:off x="4473250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5" name="Google Shape;57815;p32"/>
              <p:cNvSpPr/>
              <p:nvPr/>
            </p:nvSpPr>
            <p:spPr>
              <a:xfrm>
                <a:off x="45747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6" name="Google Shape;57816;p32"/>
              <p:cNvSpPr/>
              <p:nvPr/>
            </p:nvSpPr>
            <p:spPr>
              <a:xfrm>
                <a:off x="46779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7" name="Google Shape;57817;p32"/>
              <p:cNvSpPr/>
              <p:nvPr/>
            </p:nvSpPr>
            <p:spPr>
              <a:xfrm>
                <a:off x="4779775" y="4642050"/>
                <a:ext cx="103225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29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8" name="Google Shape;57818;p32"/>
              <p:cNvSpPr/>
              <p:nvPr/>
            </p:nvSpPr>
            <p:spPr>
              <a:xfrm>
                <a:off x="4882975" y="4642050"/>
                <a:ext cx="1015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29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9" name="Google Shape;57819;p32"/>
              <p:cNvSpPr/>
              <p:nvPr/>
            </p:nvSpPr>
            <p:spPr>
              <a:xfrm>
                <a:off x="4984450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0" name="Google Shape;57820;p32"/>
              <p:cNvSpPr/>
              <p:nvPr/>
            </p:nvSpPr>
            <p:spPr>
              <a:xfrm>
                <a:off x="5087675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1" name="Google Shape;57821;p32"/>
              <p:cNvSpPr/>
              <p:nvPr/>
            </p:nvSpPr>
            <p:spPr>
              <a:xfrm>
                <a:off x="51895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2" name="Google Shape;57822;p32"/>
              <p:cNvSpPr/>
              <p:nvPr/>
            </p:nvSpPr>
            <p:spPr>
              <a:xfrm>
                <a:off x="529132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3" name="Google Shape;57823;p32"/>
              <p:cNvSpPr/>
              <p:nvPr/>
            </p:nvSpPr>
            <p:spPr>
              <a:xfrm>
                <a:off x="539420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4" name="Google Shape;57824;p32"/>
              <p:cNvSpPr/>
              <p:nvPr/>
            </p:nvSpPr>
            <p:spPr>
              <a:xfrm>
                <a:off x="5496025" y="4642050"/>
                <a:ext cx="1032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29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5" name="Google Shape;57825;p32"/>
              <p:cNvSpPr/>
              <p:nvPr/>
            </p:nvSpPr>
            <p:spPr>
              <a:xfrm>
                <a:off x="5599250" y="4642050"/>
                <a:ext cx="10185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29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6" name="Google Shape;57826;p32"/>
              <p:cNvSpPr/>
              <p:nvPr/>
            </p:nvSpPr>
            <p:spPr>
              <a:xfrm>
                <a:off x="5701075" y="4642050"/>
                <a:ext cx="102900" cy="10322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29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7" name="Google Shape;57827;p32"/>
              <p:cNvSpPr/>
              <p:nvPr/>
            </p:nvSpPr>
            <p:spPr>
              <a:xfrm>
                <a:off x="18111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8" name="Google Shape;57828;p32"/>
              <p:cNvSpPr/>
              <p:nvPr/>
            </p:nvSpPr>
            <p:spPr>
              <a:xfrm>
                <a:off x="1912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9" name="Google Shape;57829;p32"/>
              <p:cNvSpPr/>
              <p:nvPr/>
            </p:nvSpPr>
            <p:spPr>
              <a:xfrm>
                <a:off x="2016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0" name="Google Shape;57830;p32"/>
              <p:cNvSpPr/>
              <p:nvPr/>
            </p:nvSpPr>
            <p:spPr>
              <a:xfrm>
                <a:off x="21180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1" name="Google Shape;57831;p32"/>
              <p:cNvSpPr/>
              <p:nvPr/>
            </p:nvSpPr>
            <p:spPr>
              <a:xfrm>
                <a:off x="22209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2" name="Google Shape;57832;p32"/>
              <p:cNvSpPr/>
              <p:nvPr/>
            </p:nvSpPr>
            <p:spPr>
              <a:xfrm>
                <a:off x="232272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3" name="Google Shape;57833;p32"/>
              <p:cNvSpPr/>
              <p:nvPr/>
            </p:nvSpPr>
            <p:spPr>
              <a:xfrm>
                <a:off x="24259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4" name="Google Shape;57834;p32"/>
              <p:cNvSpPr/>
              <p:nvPr/>
            </p:nvSpPr>
            <p:spPr>
              <a:xfrm>
                <a:off x="2527750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5" name="Google Shape;57835;p32"/>
              <p:cNvSpPr/>
              <p:nvPr/>
            </p:nvSpPr>
            <p:spPr>
              <a:xfrm>
                <a:off x="263062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6" name="Google Shape;57836;p32"/>
              <p:cNvSpPr/>
              <p:nvPr/>
            </p:nvSpPr>
            <p:spPr>
              <a:xfrm>
                <a:off x="2732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7" name="Google Shape;57837;p32"/>
              <p:cNvSpPr/>
              <p:nvPr/>
            </p:nvSpPr>
            <p:spPr>
              <a:xfrm>
                <a:off x="2835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8" name="Google Shape;57838;p32"/>
              <p:cNvSpPr/>
              <p:nvPr/>
            </p:nvSpPr>
            <p:spPr>
              <a:xfrm>
                <a:off x="2937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9" name="Google Shape;57839;p32"/>
              <p:cNvSpPr/>
              <p:nvPr/>
            </p:nvSpPr>
            <p:spPr>
              <a:xfrm>
                <a:off x="3038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0" name="Google Shape;57840;p32"/>
              <p:cNvSpPr/>
              <p:nvPr/>
            </p:nvSpPr>
            <p:spPr>
              <a:xfrm>
                <a:off x="3142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1" name="Google Shape;57841;p32"/>
              <p:cNvSpPr/>
              <p:nvPr/>
            </p:nvSpPr>
            <p:spPr>
              <a:xfrm>
                <a:off x="3244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2" name="Google Shape;57842;p32"/>
              <p:cNvSpPr/>
              <p:nvPr/>
            </p:nvSpPr>
            <p:spPr>
              <a:xfrm>
                <a:off x="3347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3" name="Google Shape;57843;p32"/>
              <p:cNvSpPr/>
              <p:nvPr/>
            </p:nvSpPr>
            <p:spPr>
              <a:xfrm>
                <a:off x="3448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4" name="Google Shape;57844;p32"/>
              <p:cNvSpPr/>
              <p:nvPr/>
            </p:nvSpPr>
            <p:spPr>
              <a:xfrm>
                <a:off x="3551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5" name="Google Shape;57845;p32"/>
              <p:cNvSpPr/>
              <p:nvPr/>
            </p:nvSpPr>
            <p:spPr>
              <a:xfrm>
                <a:off x="3653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6" name="Google Shape;57846;p32"/>
              <p:cNvSpPr/>
              <p:nvPr/>
            </p:nvSpPr>
            <p:spPr>
              <a:xfrm>
                <a:off x="3756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7" name="Google Shape;57847;p32"/>
              <p:cNvSpPr/>
              <p:nvPr/>
            </p:nvSpPr>
            <p:spPr>
              <a:xfrm>
                <a:off x="3858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8" name="Google Shape;57848;p32"/>
              <p:cNvSpPr/>
              <p:nvPr/>
            </p:nvSpPr>
            <p:spPr>
              <a:xfrm>
                <a:off x="3961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9" name="Google Shape;57849;p32"/>
              <p:cNvSpPr/>
              <p:nvPr/>
            </p:nvSpPr>
            <p:spPr>
              <a:xfrm>
                <a:off x="406350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0" name="Google Shape;57850;p32"/>
              <p:cNvSpPr/>
              <p:nvPr/>
            </p:nvSpPr>
            <p:spPr>
              <a:xfrm>
                <a:off x="416497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1" name="Google Shape;57851;p32"/>
              <p:cNvSpPr/>
              <p:nvPr/>
            </p:nvSpPr>
            <p:spPr>
              <a:xfrm>
                <a:off x="4268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2" name="Google Shape;57852;p32"/>
              <p:cNvSpPr/>
              <p:nvPr/>
            </p:nvSpPr>
            <p:spPr>
              <a:xfrm>
                <a:off x="4370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3" name="Google Shape;57853;p32"/>
              <p:cNvSpPr/>
              <p:nvPr/>
            </p:nvSpPr>
            <p:spPr>
              <a:xfrm>
                <a:off x="4473250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4" name="Google Shape;57854;p32"/>
              <p:cNvSpPr/>
              <p:nvPr/>
            </p:nvSpPr>
            <p:spPr>
              <a:xfrm>
                <a:off x="45747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5" name="Google Shape;57855;p32"/>
              <p:cNvSpPr/>
              <p:nvPr/>
            </p:nvSpPr>
            <p:spPr>
              <a:xfrm>
                <a:off x="46779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6" name="Google Shape;57856;p32"/>
              <p:cNvSpPr/>
              <p:nvPr/>
            </p:nvSpPr>
            <p:spPr>
              <a:xfrm>
                <a:off x="4779775" y="474525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7" name="Google Shape;57857;p32"/>
              <p:cNvSpPr/>
              <p:nvPr/>
            </p:nvSpPr>
            <p:spPr>
              <a:xfrm>
                <a:off x="4882975" y="474525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8" name="Google Shape;57858;p32"/>
              <p:cNvSpPr/>
              <p:nvPr/>
            </p:nvSpPr>
            <p:spPr>
              <a:xfrm>
                <a:off x="4984450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9" name="Google Shape;57859;p32"/>
              <p:cNvSpPr/>
              <p:nvPr/>
            </p:nvSpPr>
            <p:spPr>
              <a:xfrm>
                <a:off x="5087675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0" name="Google Shape;57860;p32"/>
              <p:cNvSpPr/>
              <p:nvPr/>
            </p:nvSpPr>
            <p:spPr>
              <a:xfrm>
                <a:off x="51895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1" name="Google Shape;57861;p32"/>
              <p:cNvSpPr/>
              <p:nvPr/>
            </p:nvSpPr>
            <p:spPr>
              <a:xfrm>
                <a:off x="529132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2" name="Google Shape;57862;p32"/>
              <p:cNvSpPr/>
              <p:nvPr/>
            </p:nvSpPr>
            <p:spPr>
              <a:xfrm>
                <a:off x="539420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3" name="Google Shape;57863;p32"/>
              <p:cNvSpPr/>
              <p:nvPr/>
            </p:nvSpPr>
            <p:spPr>
              <a:xfrm>
                <a:off x="5496025" y="474525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4"/>
                    </a:moveTo>
                    <a:lnTo>
                      <a:pt x="1" y="4074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4" name="Google Shape;57864;p32"/>
              <p:cNvSpPr/>
              <p:nvPr/>
            </p:nvSpPr>
            <p:spPr>
              <a:xfrm>
                <a:off x="5599250" y="474525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5" name="Google Shape;57865;p32"/>
              <p:cNvSpPr/>
              <p:nvPr/>
            </p:nvSpPr>
            <p:spPr>
              <a:xfrm>
                <a:off x="5701075" y="474525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4"/>
                    </a:moveTo>
                    <a:lnTo>
                      <a:pt x="0" y="4074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6" name="Google Shape;57866;p32"/>
              <p:cNvSpPr/>
              <p:nvPr/>
            </p:nvSpPr>
            <p:spPr>
              <a:xfrm>
                <a:off x="18111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7" name="Google Shape;57867;p32"/>
              <p:cNvSpPr/>
              <p:nvPr/>
            </p:nvSpPr>
            <p:spPr>
              <a:xfrm>
                <a:off x="1912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8" name="Google Shape;57868;p32"/>
              <p:cNvSpPr/>
              <p:nvPr/>
            </p:nvSpPr>
            <p:spPr>
              <a:xfrm>
                <a:off x="2016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9" name="Google Shape;57869;p32"/>
              <p:cNvSpPr/>
              <p:nvPr/>
            </p:nvSpPr>
            <p:spPr>
              <a:xfrm>
                <a:off x="21180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0" name="Google Shape;57870;p32"/>
              <p:cNvSpPr/>
              <p:nvPr/>
            </p:nvSpPr>
            <p:spPr>
              <a:xfrm>
                <a:off x="22209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1" name="Google Shape;57871;p32"/>
              <p:cNvSpPr/>
              <p:nvPr/>
            </p:nvSpPr>
            <p:spPr>
              <a:xfrm>
                <a:off x="232272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2" name="Google Shape;57872;p32"/>
              <p:cNvSpPr/>
              <p:nvPr/>
            </p:nvSpPr>
            <p:spPr>
              <a:xfrm>
                <a:off x="24259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3" name="Google Shape;57873;p32"/>
              <p:cNvSpPr/>
              <p:nvPr/>
            </p:nvSpPr>
            <p:spPr>
              <a:xfrm>
                <a:off x="2527750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4" name="Google Shape;57874;p32"/>
              <p:cNvSpPr/>
              <p:nvPr/>
            </p:nvSpPr>
            <p:spPr>
              <a:xfrm>
                <a:off x="263062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5" name="Google Shape;57875;p32"/>
              <p:cNvSpPr/>
              <p:nvPr/>
            </p:nvSpPr>
            <p:spPr>
              <a:xfrm>
                <a:off x="2732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6" name="Google Shape;57876;p32"/>
              <p:cNvSpPr/>
              <p:nvPr/>
            </p:nvSpPr>
            <p:spPr>
              <a:xfrm>
                <a:off x="2835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7" name="Google Shape;57877;p32"/>
              <p:cNvSpPr/>
              <p:nvPr/>
            </p:nvSpPr>
            <p:spPr>
              <a:xfrm>
                <a:off x="2937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8" name="Google Shape;57878;p32"/>
              <p:cNvSpPr/>
              <p:nvPr/>
            </p:nvSpPr>
            <p:spPr>
              <a:xfrm>
                <a:off x="3038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9" name="Google Shape;57879;p32"/>
              <p:cNvSpPr/>
              <p:nvPr/>
            </p:nvSpPr>
            <p:spPr>
              <a:xfrm>
                <a:off x="3142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0" name="Google Shape;57880;p32"/>
              <p:cNvSpPr/>
              <p:nvPr/>
            </p:nvSpPr>
            <p:spPr>
              <a:xfrm>
                <a:off x="3244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1" name="Google Shape;57881;p32"/>
              <p:cNvSpPr/>
              <p:nvPr/>
            </p:nvSpPr>
            <p:spPr>
              <a:xfrm>
                <a:off x="3347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2" name="Google Shape;57882;p32"/>
              <p:cNvSpPr/>
              <p:nvPr/>
            </p:nvSpPr>
            <p:spPr>
              <a:xfrm>
                <a:off x="3448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3" name="Google Shape;57883;p32"/>
              <p:cNvSpPr/>
              <p:nvPr/>
            </p:nvSpPr>
            <p:spPr>
              <a:xfrm>
                <a:off x="3551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4" name="Google Shape;57884;p32"/>
              <p:cNvSpPr/>
              <p:nvPr/>
            </p:nvSpPr>
            <p:spPr>
              <a:xfrm>
                <a:off x="3653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5" name="Google Shape;57885;p32"/>
              <p:cNvSpPr/>
              <p:nvPr/>
            </p:nvSpPr>
            <p:spPr>
              <a:xfrm>
                <a:off x="3756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6" name="Google Shape;57886;p32"/>
              <p:cNvSpPr/>
              <p:nvPr/>
            </p:nvSpPr>
            <p:spPr>
              <a:xfrm>
                <a:off x="3858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7" name="Google Shape;57887;p32"/>
              <p:cNvSpPr/>
              <p:nvPr/>
            </p:nvSpPr>
            <p:spPr>
              <a:xfrm>
                <a:off x="3961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8" name="Google Shape;57888;p32"/>
              <p:cNvSpPr/>
              <p:nvPr/>
            </p:nvSpPr>
            <p:spPr>
              <a:xfrm>
                <a:off x="406350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9" name="Google Shape;57889;p32"/>
              <p:cNvSpPr/>
              <p:nvPr/>
            </p:nvSpPr>
            <p:spPr>
              <a:xfrm>
                <a:off x="416497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0" name="Google Shape;57890;p32"/>
              <p:cNvSpPr/>
              <p:nvPr/>
            </p:nvSpPr>
            <p:spPr>
              <a:xfrm>
                <a:off x="4268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1" name="Google Shape;57891;p32"/>
              <p:cNvSpPr/>
              <p:nvPr/>
            </p:nvSpPr>
            <p:spPr>
              <a:xfrm>
                <a:off x="4370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2" name="Google Shape;57892;p32"/>
              <p:cNvSpPr/>
              <p:nvPr/>
            </p:nvSpPr>
            <p:spPr>
              <a:xfrm>
                <a:off x="4473250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3" name="Google Shape;57893;p32"/>
              <p:cNvSpPr/>
              <p:nvPr/>
            </p:nvSpPr>
            <p:spPr>
              <a:xfrm>
                <a:off x="45747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4" name="Google Shape;57894;p32"/>
              <p:cNvSpPr/>
              <p:nvPr/>
            </p:nvSpPr>
            <p:spPr>
              <a:xfrm>
                <a:off x="46779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5" name="Google Shape;57895;p32"/>
              <p:cNvSpPr/>
              <p:nvPr/>
            </p:nvSpPr>
            <p:spPr>
              <a:xfrm>
                <a:off x="4779775" y="48470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6" name="Google Shape;57896;p32"/>
              <p:cNvSpPr/>
              <p:nvPr/>
            </p:nvSpPr>
            <p:spPr>
              <a:xfrm>
                <a:off x="4882975" y="48470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7" name="Google Shape;57897;p32"/>
              <p:cNvSpPr/>
              <p:nvPr/>
            </p:nvSpPr>
            <p:spPr>
              <a:xfrm>
                <a:off x="4984450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8" name="Google Shape;57898;p32"/>
              <p:cNvSpPr/>
              <p:nvPr/>
            </p:nvSpPr>
            <p:spPr>
              <a:xfrm>
                <a:off x="5087675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9" name="Google Shape;57899;p32"/>
              <p:cNvSpPr/>
              <p:nvPr/>
            </p:nvSpPr>
            <p:spPr>
              <a:xfrm>
                <a:off x="51895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0" name="Google Shape;57900;p32"/>
              <p:cNvSpPr/>
              <p:nvPr/>
            </p:nvSpPr>
            <p:spPr>
              <a:xfrm>
                <a:off x="529132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1" name="Google Shape;57901;p32"/>
              <p:cNvSpPr/>
              <p:nvPr/>
            </p:nvSpPr>
            <p:spPr>
              <a:xfrm>
                <a:off x="539420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2" name="Google Shape;57902;p32"/>
              <p:cNvSpPr/>
              <p:nvPr/>
            </p:nvSpPr>
            <p:spPr>
              <a:xfrm>
                <a:off x="5496025" y="48470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30"/>
                    </a:moveTo>
                    <a:lnTo>
                      <a:pt x="1" y="413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3" name="Google Shape;57903;p32"/>
              <p:cNvSpPr/>
              <p:nvPr/>
            </p:nvSpPr>
            <p:spPr>
              <a:xfrm>
                <a:off x="5599250" y="48470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4" name="Google Shape;57904;p32"/>
              <p:cNvSpPr/>
              <p:nvPr/>
            </p:nvSpPr>
            <p:spPr>
              <a:xfrm>
                <a:off x="5701075" y="48470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30"/>
                    </a:moveTo>
                    <a:lnTo>
                      <a:pt x="0" y="413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5" name="Google Shape;57905;p32"/>
              <p:cNvSpPr/>
              <p:nvPr/>
            </p:nvSpPr>
            <p:spPr>
              <a:xfrm>
                <a:off x="18111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6" name="Google Shape;57906;p32"/>
              <p:cNvSpPr/>
              <p:nvPr/>
            </p:nvSpPr>
            <p:spPr>
              <a:xfrm>
                <a:off x="1912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7" name="Google Shape;57907;p32"/>
              <p:cNvSpPr/>
              <p:nvPr/>
            </p:nvSpPr>
            <p:spPr>
              <a:xfrm>
                <a:off x="2016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8" name="Google Shape;57908;p32"/>
              <p:cNvSpPr/>
              <p:nvPr/>
            </p:nvSpPr>
            <p:spPr>
              <a:xfrm>
                <a:off x="21180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9" name="Google Shape;57909;p32"/>
              <p:cNvSpPr/>
              <p:nvPr/>
            </p:nvSpPr>
            <p:spPr>
              <a:xfrm>
                <a:off x="22209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0" name="Google Shape;57910;p32"/>
              <p:cNvSpPr/>
              <p:nvPr/>
            </p:nvSpPr>
            <p:spPr>
              <a:xfrm>
                <a:off x="232272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1" name="Google Shape;57911;p32"/>
              <p:cNvSpPr/>
              <p:nvPr/>
            </p:nvSpPr>
            <p:spPr>
              <a:xfrm>
                <a:off x="24259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2" name="Google Shape;57912;p32"/>
              <p:cNvSpPr/>
              <p:nvPr/>
            </p:nvSpPr>
            <p:spPr>
              <a:xfrm>
                <a:off x="2527750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3" name="Google Shape;57913;p32"/>
              <p:cNvSpPr/>
              <p:nvPr/>
            </p:nvSpPr>
            <p:spPr>
              <a:xfrm>
                <a:off x="263062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4" name="Google Shape;57914;p32"/>
              <p:cNvSpPr/>
              <p:nvPr/>
            </p:nvSpPr>
            <p:spPr>
              <a:xfrm>
                <a:off x="2732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5" name="Google Shape;57915;p32"/>
              <p:cNvSpPr/>
              <p:nvPr/>
            </p:nvSpPr>
            <p:spPr>
              <a:xfrm>
                <a:off x="2835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6" name="Google Shape;57916;p32"/>
              <p:cNvSpPr/>
              <p:nvPr/>
            </p:nvSpPr>
            <p:spPr>
              <a:xfrm>
                <a:off x="2937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7" name="Google Shape;57917;p32"/>
              <p:cNvSpPr/>
              <p:nvPr/>
            </p:nvSpPr>
            <p:spPr>
              <a:xfrm>
                <a:off x="3038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8" name="Google Shape;57918;p32"/>
              <p:cNvSpPr/>
              <p:nvPr/>
            </p:nvSpPr>
            <p:spPr>
              <a:xfrm>
                <a:off x="3142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9" name="Google Shape;57919;p32"/>
              <p:cNvSpPr/>
              <p:nvPr/>
            </p:nvSpPr>
            <p:spPr>
              <a:xfrm>
                <a:off x="3244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0" name="Google Shape;57920;p32"/>
              <p:cNvSpPr/>
              <p:nvPr/>
            </p:nvSpPr>
            <p:spPr>
              <a:xfrm>
                <a:off x="3347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1" name="Google Shape;57921;p32"/>
              <p:cNvSpPr/>
              <p:nvPr/>
            </p:nvSpPr>
            <p:spPr>
              <a:xfrm>
                <a:off x="3448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2" name="Google Shape;57922;p32"/>
              <p:cNvSpPr/>
              <p:nvPr/>
            </p:nvSpPr>
            <p:spPr>
              <a:xfrm>
                <a:off x="3551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3" name="Google Shape;57923;p32"/>
              <p:cNvSpPr/>
              <p:nvPr/>
            </p:nvSpPr>
            <p:spPr>
              <a:xfrm>
                <a:off x="3653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4" name="Google Shape;57924;p32"/>
              <p:cNvSpPr/>
              <p:nvPr/>
            </p:nvSpPr>
            <p:spPr>
              <a:xfrm>
                <a:off x="3756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5" name="Google Shape;57925;p32"/>
              <p:cNvSpPr/>
              <p:nvPr/>
            </p:nvSpPr>
            <p:spPr>
              <a:xfrm>
                <a:off x="3858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6" name="Google Shape;57926;p32"/>
              <p:cNvSpPr/>
              <p:nvPr/>
            </p:nvSpPr>
            <p:spPr>
              <a:xfrm>
                <a:off x="3961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7" name="Google Shape;57927;p32"/>
              <p:cNvSpPr/>
              <p:nvPr/>
            </p:nvSpPr>
            <p:spPr>
              <a:xfrm>
                <a:off x="406350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8" name="Google Shape;57928;p32"/>
              <p:cNvSpPr/>
              <p:nvPr/>
            </p:nvSpPr>
            <p:spPr>
              <a:xfrm>
                <a:off x="416497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9" name="Google Shape;57929;p32"/>
              <p:cNvSpPr/>
              <p:nvPr/>
            </p:nvSpPr>
            <p:spPr>
              <a:xfrm>
                <a:off x="4268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0" name="Google Shape;57930;p32"/>
              <p:cNvSpPr/>
              <p:nvPr/>
            </p:nvSpPr>
            <p:spPr>
              <a:xfrm>
                <a:off x="4370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1" name="Google Shape;57931;p32"/>
              <p:cNvSpPr/>
              <p:nvPr/>
            </p:nvSpPr>
            <p:spPr>
              <a:xfrm>
                <a:off x="4473250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2" name="Google Shape;57932;p32"/>
              <p:cNvSpPr/>
              <p:nvPr/>
            </p:nvSpPr>
            <p:spPr>
              <a:xfrm>
                <a:off x="45747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3" name="Google Shape;57933;p32"/>
              <p:cNvSpPr/>
              <p:nvPr/>
            </p:nvSpPr>
            <p:spPr>
              <a:xfrm>
                <a:off x="46779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4" name="Google Shape;57934;p32"/>
              <p:cNvSpPr/>
              <p:nvPr/>
            </p:nvSpPr>
            <p:spPr>
              <a:xfrm>
                <a:off x="4779775" y="495030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5" name="Google Shape;57935;p32"/>
              <p:cNvSpPr/>
              <p:nvPr/>
            </p:nvSpPr>
            <p:spPr>
              <a:xfrm>
                <a:off x="4882975" y="495030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6" name="Google Shape;57936;p32"/>
              <p:cNvSpPr/>
              <p:nvPr/>
            </p:nvSpPr>
            <p:spPr>
              <a:xfrm>
                <a:off x="4984450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7" name="Google Shape;57937;p32"/>
              <p:cNvSpPr/>
              <p:nvPr/>
            </p:nvSpPr>
            <p:spPr>
              <a:xfrm>
                <a:off x="5087675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8" name="Google Shape;57938;p32"/>
              <p:cNvSpPr/>
              <p:nvPr/>
            </p:nvSpPr>
            <p:spPr>
              <a:xfrm>
                <a:off x="51895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9" name="Google Shape;57939;p32"/>
              <p:cNvSpPr/>
              <p:nvPr/>
            </p:nvSpPr>
            <p:spPr>
              <a:xfrm>
                <a:off x="529132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0" name="Google Shape;57940;p32"/>
              <p:cNvSpPr/>
              <p:nvPr/>
            </p:nvSpPr>
            <p:spPr>
              <a:xfrm>
                <a:off x="539420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1" name="Google Shape;57941;p32"/>
              <p:cNvSpPr/>
              <p:nvPr/>
            </p:nvSpPr>
            <p:spPr>
              <a:xfrm>
                <a:off x="5496025" y="495030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60"/>
                    </a:moveTo>
                    <a:lnTo>
                      <a:pt x="1" y="4060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2" name="Google Shape;57942;p32"/>
              <p:cNvSpPr/>
              <p:nvPr/>
            </p:nvSpPr>
            <p:spPr>
              <a:xfrm>
                <a:off x="5599250" y="495030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3" name="Google Shape;57943;p32"/>
              <p:cNvSpPr/>
              <p:nvPr/>
            </p:nvSpPr>
            <p:spPr>
              <a:xfrm>
                <a:off x="5701075" y="495030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60"/>
                    </a:moveTo>
                    <a:lnTo>
                      <a:pt x="0" y="4060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4" name="Google Shape;57944;p32"/>
              <p:cNvSpPr/>
              <p:nvPr/>
            </p:nvSpPr>
            <p:spPr>
              <a:xfrm>
                <a:off x="18111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5" name="Google Shape;57945;p32"/>
              <p:cNvSpPr/>
              <p:nvPr/>
            </p:nvSpPr>
            <p:spPr>
              <a:xfrm>
                <a:off x="1912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6" name="Google Shape;57946;p32"/>
              <p:cNvSpPr/>
              <p:nvPr/>
            </p:nvSpPr>
            <p:spPr>
              <a:xfrm>
                <a:off x="2016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7" name="Google Shape;57947;p32"/>
              <p:cNvSpPr/>
              <p:nvPr/>
            </p:nvSpPr>
            <p:spPr>
              <a:xfrm>
                <a:off x="21180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8" name="Google Shape;57948;p32"/>
              <p:cNvSpPr/>
              <p:nvPr/>
            </p:nvSpPr>
            <p:spPr>
              <a:xfrm>
                <a:off x="22209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9" name="Google Shape;57949;p32"/>
              <p:cNvSpPr/>
              <p:nvPr/>
            </p:nvSpPr>
            <p:spPr>
              <a:xfrm>
                <a:off x="232272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0" name="Google Shape;57950;p32"/>
              <p:cNvSpPr/>
              <p:nvPr/>
            </p:nvSpPr>
            <p:spPr>
              <a:xfrm>
                <a:off x="24259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1" name="Google Shape;57951;p32"/>
              <p:cNvSpPr/>
              <p:nvPr/>
            </p:nvSpPr>
            <p:spPr>
              <a:xfrm>
                <a:off x="2527750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2" name="Google Shape;57952;p32"/>
              <p:cNvSpPr/>
              <p:nvPr/>
            </p:nvSpPr>
            <p:spPr>
              <a:xfrm>
                <a:off x="263062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3" name="Google Shape;57953;p32"/>
              <p:cNvSpPr/>
              <p:nvPr/>
            </p:nvSpPr>
            <p:spPr>
              <a:xfrm>
                <a:off x="2732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4" name="Google Shape;57954;p32"/>
              <p:cNvSpPr/>
              <p:nvPr/>
            </p:nvSpPr>
            <p:spPr>
              <a:xfrm>
                <a:off x="2835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5" name="Google Shape;57955;p32"/>
              <p:cNvSpPr/>
              <p:nvPr/>
            </p:nvSpPr>
            <p:spPr>
              <a:xfrm>
                <a:off x="2937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6" name="Google Shape;57956;p32"/>
              <p:cNvSpPr/>
              <p:nvPr/>
            </p:nvSpPr>
            <p:spPr>
              <a:xfrm>
                <a:off x="3038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7" name="Google Shape;57957;p32"/>
              <p:cNvSpPr/>
              <p:nvPr/>
            </p:nvSpPr>
            <p:spPr>
              <a:xfrm>
                <a:off x="3142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8" name="Google Shape;57958;p32"/>
              <p:cNvSpPr/>
              <p:nvPr/>
            </p:nvSpPr>
            <p:spPr>
              <a:xfrm>
                <a:off x="3244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9" name="Google Shape;57959;p32"/>
              <p:cNvSpPr/>
              <p:nvPr/>
            </p:nvSpPr>
            <p:spPr>
              <a:xfrm>
                <a:off x="3347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0" name="Google Shape;57960;p32"/>
              <p:cNvSpPr/>
              <p:nvPr/>
            </p:nvSpPr>
            <p:spPr>
              <a:xfrm>
                <a:off x="3448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1" name="Google Shape;57961;p32"/>
              <p:cNvSpPr/>
              <p:nvPr/>
            </p:nvSpPr>
            <p:spPr>
              <a:xfrm>
                <a:off x="3551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2" name="Google Shape;57962;p32"/>
              <p:cNvSpPr/>
              <p:nvPr/>
            </p:nvSpPr>
            <p:spPr>
              <a:xfrm>
                <a:off x="3653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3" name="Google Shape;57963;p32"/>
              <p:cNvSpPr/>
              <p:nvPr/>
            </p:nvSpPr>
            <p:spPr>
              <a:xfrm>
                <a:off x="3756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4" name="Google Shape;57964;p32"/>
              <p:cNvSpPr/>
              <p:nvPr/>
            </p:nvSpPr>
            <p:spPr>
              <a:xfrm>
                <a:off x="3858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5" name="Google Shape;57965;p32"/>
              <p:cNvSpPr/>
              <p:nvPr/>
            </p:nvSpPr>
            <p:spPr>
              <a:xfrm>
                <a:off x="3961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6" name="Google Shape;57966;p32"/>
              <p:cNvSpPr/>
              <p:nvPr/>
            </p:nvSpPr>
            <p:spPr>
              <a:xfrm>
                <a:off x="406350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7" name="Google Shape;57967;p32"/>
              <p:cNvSpPr/>
              <p:nvPr/>
            </p:nvSpPr>
            <p:spPr>
              <a:xfrm>
                <a:off x="416497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8" name="Google Shape;57968;p32"/>
              <p:cNvSpPr/>
              <p:nvPr/>
            </p:nvSpPr>
            <p:spPr>
              <a:xfrm>
                <a:off x="4268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9" name="Google Shape;57969;p32"/>
              <p:cNvSpPr/>
              <p:nvPr/>
            </p:nvSpPr>
            <p:spPr>
              <a:xfrm>
                <a:off x="4370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0" name="Google Shape;57970;p32"/>
              <p:cNvSpPr/>
              <p:nvPr/>
            </p:nvSpPr>
            <p:spPr>
              <a:xfrm>
                <a:off x="4473250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5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1" name="Google Shape;57971;p32"/>
              <p:cNvSpPr/>
              <p:nvPr/>
            </p:nvSpPr>
            <p:spPr>
              <a:xfrm>
                <a:off x="45747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2" name="Google Shape;57972;p32"/>
              <p:cNvSpPr/>
              <p:nvPr/>
            </p:nvSpPr>
            <p:spPr>
              <a:xfrm>
                <a:off x="46779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3" name="Google Shape;57973;p32"/>
              <p:cNvSpPr/>
              <p:nvPr/>
            </p:nvSpPr>
            <p:spPr>
              <a:xfrm>
                <a:off x="4779775" y="505177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4" name="Google Shape;57974;p32"/>
              <p:cNvSpPr/>
              <p:nvPr/>
            </p:nvSpPr>
            <p:spPr>
              <a:xfrm>
                <a:off x="4882975" y="505177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6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5" name="Google Shape;57975;p32"/>
              <p:cNvSpPr/>
              <p:nvPr/>
            </p:nvSpPr>
            <p:spPr>
              <a:xfrm>
                <a:off x="4984450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30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6" name="Google Shape;57976;p32"/>
              <p:cNvSpPr/>
              <p:nvPr/>
            </p:nvSpPr>
            <p:spPr>
              <a:xfrm>
                <a:off x="5087675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7" name="Google Shape;57977;p32"/>
              <p:cNvSpPr/>
              <p:nvPr/>
            </p:nvSpPr>
            <p:spPr>
              <a:xfrm>
                <a:off x="51895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8" name="Google Shape;57978;p32"/>
              <p:cNvSpPr/>
              <p:nvPr/>
            </p:nvSpPr>
            <p:spPr>
              <a:xfrm>
                <a:off x="529132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16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9" name="Google Shape;57979;p32"/>
              <p:cNvSpPr/>
              <p:nvPr/>
            </p:nvSpPr>
            <p:spPr>
              <a:xfrm>
                <a:off x="539420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074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0" name="Google Shape;57980;p32"/>
              <p:cNvSpPr/>
              <p:nvPr/>
            </p:nvSpPr>
            <p:spPr>
              <a:xfrm>
                <a:off x="5496025" y="505177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1"/>
                    </a:lnTo>
                    <a:lnTo>
                      <a:pt x="4129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1" name="Google Shape;57981;p32"/>
              <p:cNvSpPr/>
              <p:nvPr/>
            </p:nvSpPr>
            <p:spPr>
              <a:xfrm>
                <a:off x="5599250" y="505177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073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2" name="Google Shape;57982;p32"/>
              <p:cNvSpPr/>
              <p:nvPr/>
            </p:nvSpPr>
            <p:spPr>
              <a:xfrm>
                <a:off x="5701075" y="505177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1"/>
                    </a:lnTo>
                    <a:lnTo>
                      <a:pt x="4115" y="1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3" name="Google Shape;57983;p32"/>
              <p:cNvSpPr/>
              <p:nvPr/>
            </p:nvSpPr>
            <p:spPr>
              <a:xfrm>
                <a:off x="18111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4" name="Google Shape;57984;p32"/>
              <p:cNvSpPr/>
              <p:nvPr/>
            </p:nvSpPr>
            <p:spPr>
              <a:xfrm>
                <a:off x="1912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5" name="Google Shape;57985;p32"/>
              <p:cNvSpPr/>
              <p:nvPr/>
            </p:nvSpPr>
            <p:spPr>
              <a:xfrm>
                <a:off x="2016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6" name="Google Shape;57986;p32"/>
              <p:cNvSpPr/>
              <p:nvPr/>
            </p:nvSpPr>
            <p:spPr>
              <a:xfrm>
                <a:off x="21180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7" name="Google Shape;57987;p32"/>
              <p:cNvSpPr/>
              <p:nvPr/>
            </p:nvSpPr>
            <p:spPr>
              <a:xfrm>
                <a:off x="22209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8" name="Google Shape;57988;p32"/>
              <p:cNvSpPr/>
              <p:nvPr/>
            </p:nvSpPr>
            <p:spPr>
              <a:xfrm>
                <a:off x="232272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9" name="Google Shape;57989;p32"/>
              <p:cNvSpPr/>
              <p:nvPr/>
            </p:nvSpPr>
            <p:spPr>
              <a:xfrm>
                <a:off x="24259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0" name="Google Shape;57990;p32"/>
              <p:cNvSpPr/>
              <p:nvPr/>
            </p:nvSpPr>
            <p:spPr>
              <a:xfrm>
                <a:off x="2527750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1" name="Google Shape;57991;p32"/>
              <p:cNvSpPr/>
              <p:nvPr/>
            </p:nvSpPr>
            <p:spPr>
              <a:xfrm>
                <a:off x="263062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2" name="Google Shape;57992;p32"/>
              <p:cNvSpPr/>
              <p:nvPr/>
            </p:nvSpPr>
            <p:spPr>
              <a:xfrm>
                <a:off x="2732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3" name="Google Shape;57993;p32"/>
              <p:cNvSpPr/>
              <p:nvPr/>
            </p:nvSpPr>
            <p:spPr>
              <a:xfrm>
                <a:off x="2835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4" name="Google Shape;57994;p32"/>
              <p:cNvSpPr/>
              <p:nvPr/>
            </p:nvSpPr>
            <p:spPr>
              <a:xfrm>
                <a:off x="2937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5" name="Google Shape;57995;p32"/>
              <p:cNvSpPr/>
              <p:nvPr/>
            </p:nvSpPr>
            <p:spPr>
              <a:xfrm>
                <a:off x="3038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6" name="Google Shape;57996;p32"/>
              <p:cNvSpPr/>
              <p:nvPr/>
            </p:nvSpPr>
            <p:spPr>
              <a:xfrm>
                <a:off x="3142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7" name="Google Shape;57997;p32"/>
              <p:cNvSpPr/>
              <p:nvPr/>
            </p:nvSpPr>
            <p:spPr>
              <a:xfrm>
                <a:off x="3244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8" name="Google Shape;57998;p32"/>
              <p:cNvSpPr/>
              <p:nvPr/>
            </p:nvSpPr>
            <p:spPr>
              <a:xfrm>
                <a:off x="3347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9" name="Google Shape;57999;p32"/>
              <p:cNvSpPr/>
              <p:nvPr/>
            </p:nvSpPr>
            <p:spPr>
              <a:xfrm>
                <a:off x="3448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0" name="Google Shape;58000;p32"/>
              <p:cNvSpPr/>
              <p:nvPr/>
            </p:nvSpPr>
            <p:spPr>
              <a:xfrm>
                <a:off x="3551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1" name="Google Shape;58001;p32"/>
              <p:cNvSpPr/>
              <p:nvPr/>
            </p:nvSpPr>
            <p:spPr>
              <a:xfrm>
                <a:off x="3653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2" name="Google Shape;58002;p32"/>
              <p:cNvSpPr/>
              <p:nvPr/>
            </p:nvSpPr>
            <p:spPr>
              <a:xfrm>
                <a:off x="3756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3" name="Google Shape;58003;p32"/>
              <p:cNvSpPr/>
              <p:nvPr/>
            </p:nvSpPr>
            <p:spPr>
              <a:xfrm>
                <a:off x="3858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4" name="Google Shape;58004;p32"/>
              <p:cNvSpPr/>
              <p:nvPr/>
            </p:nvSpPr>
            <p:spPr>
              <a:xfrm>
                <a:off x="3961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5" name="Google Shape;58005;p32"/>
              <p:cNvSpPr/>
              <p:nvPr/>
            </p:nvSpPr>
            <p:spPr>
              <a:xfrm>
                <a:off x="406350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6" name="Google Shape;58006;p32"/>
              <p:cNvSpPr/>
              <p:nvPr/>
            </p:nvSpPr>
            <p:spPr>
              <a:xfrm>
                <a:off x="416497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7" name="Google Shape;58007;p32"/>
              <p:cNvSpPr/>
              <p:nvPr/>
            </p:nvSpPr>
            <p:spPr>
              <a:xfrm>
                <a:off x="4268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8" name="Google Shape;58008;p32"/>
              <p:cNvSpPr/>
              <p:nvPr/>
            </p:nvSpPr>
            <p:spPr>
              <a:xfrm>
                <a:off x="4370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9" name="Google Shape;58009;p32"/>
              <p:cNvSpPr/>
              <p:nvPr/>
            </p:nvSpPr>
            <p:spPr>
              <a:xfrm>
                <a:off x="4473250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5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0" name="Google Shape;58010;p32"/>
              <p:cNvSpPr/>
              <p:nvPr/>
            </p:nvSpPr>
            <p:spPr>
              <a:xfrm>
                <a:off x="45747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1" name="Google Shape;58011;p32"/>
              <p:cNvSpPr/>
              <p:nvPr/>
            </p:nvSpPr>
            <p:spPr>
              <a:xfrm>
                <a:off x="46779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2" name="Google Shape;58012;p32"/>
              <p:cNvSpPr/>
              <p:nvPr/>
            </p:nvSpPr>
            <p:spPr>
              <a:xfrm>
                <a:off x="4779775" y="5155000"/>
                <a:ext cx="103225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74" fill="none" extrusionOk="0">
                    <a:moveTo>
                      <a:pt x="4129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3" name="Google Shape;58013;p32"/>
              <p:cNvSpPr/>
              <p:nvPr/>
            </p:nvSpPr>
            <p:spPr>
              <a:xfrm>
                <a:off x="4882975" y="5155000"/>
                <a:ext cx="1015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74" fill="none" extrusionOk="0">
                    <a:moveTo>
                      <a:pt x="406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4" name="Google Shape;58014;p32"/>
              <p:cNvSpPr/>
              <p:nvPr/>
            </p:nvSpPr>
            <p:spPr>
              <a:xfrm>
                <a:off x="4984450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30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5" name="Google Shape;58015;p32"/>
              <p:cNvSpPr/>
              <p:nvPr/>
            </p:nvSpPr>
            <p:spPr>
              <a:xfrm>
                <a:off x="5087675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6" name="Google Shape;58016;p32"/>
              <p:cNvSpPr/>
              <p:nvPr/>
            </p:nvSpPr>
            <p:spPr>
              <a:xfrm>
                <a:off x="51895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7" name="Google Shape;58017;p32"/>
              <p:cNvSpPr/>
              <p:nvPr/>
            </p:nvSpPr>
            <p:spPr>
              <a:xfrm>
                <a:off x="529132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6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8" name="Google Shape;58018;p32"/>
              <p:cNvSpPr/>
              <p:nvPr/>
            </p:nvSpPr>
            <p:spPr>
              <a:xfrm>
                <a:off x="539420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4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9" name="Google Shape;58019;p32"/>
              <p:cNvSpPr/>
              <p:nvPr/>
            </p:nvSpPr>
            <p:spPr>
              <a:xfrm>
                <a:off x="5496025" y="5155000"/>
                <a:ext cx="1032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74" fill="none" extrusionOk="0">
                    <a:moveTo>
                      <a:pt x="4129" y="4073"/>
                    </a:moveTo>
                    <a:lnTo>
                      <a:pt x="1" y="4073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0" name="Google Shape;58020;p32"/>
              <p:cNvSpPr/>
              <p:nvPr/>
            </p:nvSpPr>
            <p:spPr>
              <a:xfrm>
                <a:off x="5599250" y="5155000"/>
                <a:ext cx="10185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74" fill="none" extrusionOk="0">
                    <a:moveTo>
                      <a:pt x="4073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1" name="Google Shape;58021;p32"/>
              <p:cNvSpPr/>
              <p:nvPr/>
            </p:nvSpPr>
            <p:spPr>
              <a:xfrm>
                <a:off x="5701075" y="5155000"/>
                <a:ext cx="102900" cy="1018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74" fill="none" extrusionOk="0">
                    <a:moveTo>
                      <a:pt x="4115" y="4073"/>
                    </a:moveTo>
                    <a:lnTo>
                      <a:pt x="0" y="4073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2" name="Google Shape;58022;p32"/>
              <p:cNvSpPr/>
              <p:nvPr/>
            </p:nvSpPr>
            <p:spPr>
              <a:xfrm>
                <a:off x="18111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3" name="Google Shape;58023;p32"/>
              <p:cNvSpPr/>
              <p:nvPr/>
            </p:nvSpPr>
            <p:spPr>
              <a:xfrm>
                <a:off x="1912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4" name="Google Shape;58024;p32"/>
              <p:cNvSpPr/>
              <p:nvPr/>
            </p:nvSpPr>
            <p:spPr>
              <a:xfrm>
                <a:off x="2016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5" name="Google Shape;58025;p32"/>
              <p:cNvSpPr/>
              <p:nvPr/>
            </p:nvSpPr>
            <p:spPr>
              <a:xfrm>
                <a:off x="21180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6" name="Google Shape;58026;p32"/>
              <p:cNvSpPr/>
              <p:nvPr/>
            </p:nvSpPr>
            <p:spPr>
              <a:xfrm>
                <a:off x="22209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7" name="Google Shape;58027;p32"/>
              <p:cNvSpPr/>
              <p:nvPr/>
            </p:nvSpPr>
            <p:spPr>
              <a:xfrm>
                <a:off x="232272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8" name="Google Shape;58028;p32"/>
              <p:cNvSpPr/>
              <p:nvPr/>
            </p:nvSpPr>
            <p:spPr>
              <a:xfrm>
                <a:off x="24259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9" name="Google Shape;58029;p32"/>
              <p:cNvSpPr/>
              <p:nvPr/>
            </p:nvSpPr>
            <p:spPr>
              <a:xfrm>
                <a:off x="2527750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0" name="Google Shape;58030;p32"/>
              <p:cNvSpPr/>
              <p:nvPr/>
            </p:nvSpPr>
            <p:spPr>
              <a:xfrm>
                <a:off x="263062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1" name="Google Shape;58031;p32"/>
              <p:cNvSpPr/>
              <p:nvPr/>
            </p:nvSpPr>
            <p:spPr>
              <a:xfrm>
                <a:off x="2732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2" name="Google Shape;58032;p32"/>
              <p:cNvSpPr/>
              <p:nvPr/>
            </p:nvSpPr>
            <p:spPr>
              <a:xfrm>
                <a:off x="2835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3" name="Google Shape;58033;p32"/>
              <p:cNvSpPr/>
              <p:nvPr/>
            </p:nvSpPr>
            <p:spPr>
              <a:xfrm>
                <a:off x="2937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4" name="Google Shape;58034;p32"/>
              <p:cNvSpPr/>
              <p:nvPr/>
            </p:nvSpPr>
            <p:spPr>
              <a:xfrm>
                <a:off x="3038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5" name="Google Shape;58035;p32"/>
              <p:cNvSpPr/>
              <p:nvPr/>
            </p:nvSpPr>
            <p:spPr>
              <a:xfrm>
                <a:off x="3142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6" name="Google Shape;58036;p32"/>
              <p:cNvSpPr/>
              <p:nvPr/>
            </p:nvSpPr>
            <p:spPr>
              <a:xfrm>
                <a:off x="3244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7" name="Google Shape;58037;p32"/>
              <p:cNvSpPr/>
              <p:nvPr/>
            </p:nvSpPr>
            <p:spPr>
              <a:xfrm>
                <a:off x="3347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8" name="Google Shape;58038;p32"/>
              <p:cNvSpPr/>
              <p:nvPr/>
            </p:nvSpPr>
            <p:spPr>
              <a:xfrm>
                <a:off x="3448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9" name="Google Shape;58039;p32"/>
              <p:cNvSpPr/>
              <p:nvPr/>
            </p:nvSpPr>
            <p:spPr>
              <a:xfrm>
                <a:off x="3551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0" name="Google Shape;58040;p32"/>
              <p:cNvSpPr/>
              <p:nvPr/>
            </p:nvSpPr>
            <p:spPr>
              <a:xfrm>
                <a:off x="3653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1" name="Google Shape;58041;p32"/>
              <p:cNvSpPr/>
              <p:nvPr/>
            </p:nvSpPr>
            <p:spPr>
              <a:xfrm>
                <a:off x="3756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2" name="Google Shape;58042;p32"/>
              <p:cNvSpPr/>
              <p:nvPr/>
            </p:nvSpPr>
            <p:spPr>
              <a:xfrm>
                <a:off x="3858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3" name="Google Shape;58043;p32"/>
              <p:cNvSpPr/>
              <p:nvPr/>
            </p:nvSpPr>
            <p:spPr>
              <a:xfrm>
                <a:off x="3961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4" name="Google Shape;58044;p32"/>
              <p:cNvSpPr/>
              <p:nvPr/>
            </p:nvSpPr>
            <p:spPr>
              <a:xfrm>
                <a:off x="406350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5" name="Google Shape;58045;p32"/>
              <p:cNvSpPr/>
              <p:nvPr/>
            </p:nvSpPr>
            <p:spPr>
              <a:xfrm>
                <a:off x="416497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6" name="Google Shape;58046;p32"/>
              <p:cNvSpPr/>
              <p:nvPr/>
            </p:nvSpPr>
            <p:spPr>
              <a:xfrm>
                <a:off x="4268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7" name="Google Shape;58047;p32"/>
              <p:cNvSpPr/>
              <p:nvPr/>
            </p:nvSpPr>
            <p:spPr>
              <a:xfrm>
                <a:off x="4370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8" name="Google Shape;58048;p32"/>
              <p:cNvSpPr/>
              <p:nvPr/>
            </p:nvSpPr>
            <p:spPr>
              <a:xfrm>
                <a:off x="4473250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5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9" name="Google Shape;58049;p32"/>
              <p:cNvSpPr/>
              <p:nvPr/>
            </p:nvSpPr>
            <p:spPr>
              <a:xfrm>
                <a:off x="45747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0" name="Google Shape;58050;p32"/>
              <p:cNvSpPr/>
              <p:nvPr/>
            </p:nvSpPr>
            <p:spPr>
              <a:xfrm>
                <a:off x="46779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1" name="Google Shape;58051;p32"/>
              <p:cNvSpPr/>
              <p:nvPr/>
            </p:nvSpPr>
            <p:spPr>
              <a:xfrm>
                <a:off x="4779775" y="5256825"/>
                <a:ext cx="103225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130" fill="none" extrusionOk="0">
                    <a:moveTo>
                      <a:pt x="4129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2" name="Google Shape;58052;p32"/>
              <p:cNvSpPr/>
              <p:nvPr/>
            </p:nvSpPr>
            <p:spPr>
              <a:xfrm>
                <a:off x="4882975" y="5256825"/>
                <a:ext cx="1015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130" fill="none" extrusionOk="0">
                    <a:moveTo>
                      <a:pt x="406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3" name="Google Shape;58053;p32"/>
              <p:cNvSpPr/>
              <p:nvPr/>
            </p:nvSpPr>
            <p:spPr>
              <a:xfrm>
                <a:off x="4984450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30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4" name="Google Shape;58054;p32"/>
              <p:cNvSpPr/>
              <p:nvPr/>
            </p:nvSpPr>
            <p:spPr>
              <a:xfrm>
                <a:off x="5087675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5" name="Google Shape;58055;p32"/>
              <p:cNvSpPr/>
              <p:nvPr/>
            </p:nvSpPr>
            <p:spPr>
              <a:xfrm>
                <a:off x="51895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6" name="Google Shape;58056;p32"/>
              <p:cNvSpPr/>
              <p:nvPr/>
            </p:nvSpPr>
            <p:spPr>
              <a:xfrm>
                <a:off x="529132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6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7" name="Google Shape;58057;p32"/>
              <p:cNvSpPr/>
              <p:nvPr/>
            </p:nvSpPr>
            <p:spPr>
              <a:xfrm>
                <a:off x="539420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4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8" name="Google Shape;58058;p32"/>
              <p:cNvSpPr/>
              <p:nvPr/>
            </p:nvSpPr>
            <p:spPr>
              <a:xfrm>
                <a:off x="5496025" y="5256825"/>
                <a:ext cx="1032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130" fill="none" extrusionOk="0">
                    <a:moveTo>
                      <a:pt x="4129" y="4129"/>
                    </a:moveTo>
                    <a:lnTo>
                      <a:pt x="1" y="412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9" name="Google Shape;58059;p32"/>
              <p:cNvSpPr/>
              <p:nvPr/>
            </p:nvSpPr>
            <p:spPr>
              <a:xfrm>
                <a:off x="5599250" y="5256825"/>
                <a:ext cx="10185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130" fill="none" extrusionOk="0">
                    <a:moveTo>
                      <a:pt x="4073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0" name="Google Shape;58060;p32"/>
              <p:cNvSpPr/>
              <p:nvPr/>
            </p:nvSpPr>
            <p:spPr>
              <a:xfrm>
                <a:off x="5701075" y="5256825"/>
                <a:ext cx="102900" cy="10325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130" fill="none" extrusionOk="0">
                    <a:moveTo>
                      <a:pt x="4115" y="4129"/>
                    </a:moveTo>
                    <a:lnTo>
                      <a:pt x="0" y="412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1" name="Google Shape;58061;p32"/>
              <p:cNvSpPr/>
              <p:nvPr/>
            </p:nvSpPr>
            <p:spPr>
              <a:xfrm>
                <a:off x="18111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2" name="Google Shape;58062;p32"/>
              <p:cNvSpPr/>
              <p:nvPr/>
            </p:nvSpPr>
            <p:spPr>
              <a:xfrm>
                <a:off x="1912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3" name="Google Shape;58063;p32"/>
              <p:cNvSpPr/>
              <p:nvPr/>
            </p:nvSpPr>
            <p:spPr>
              <a:xfrm>
                <a:off x="2016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4" name="Google Shape;58064;p32"/>
              <p:cNvSpPr/>
              <p:nvPr/>
            </p:nvSpPr>
            <p:spPr>
              <a:xfrm>
                <a:off x="21180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5" name="Google Shape;58065;p32"/>
              <p:cNvSpPr/>
              <p:nvPr/>
            </p:nvSpPr>
            <p:spPr>
              <a:xfrm>
                <a:off x="22209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6" name="Google Shape;58066;p32"/>
              <p:cNvSpPr/>
              <p:nvPr/>
            </p:nvSpPr>
            <p:spPr>
              <a:xfrm>
                <a:off x="232272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7" name="Google Shape;58067;p32"/>
              <p:cNvSpPr/>
              <p:nvPr/>
            </p:nvSpPr>
            <p:spPr>
              <a:xfrm>
                <a:off x="24259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8" name="Google Shape;58068;p32"/>
              <p:cNvSpPr/>
              <p:nvPr/>
            </p:nvSpPr>
            <p:spPr>
              <a:xfrm>
                <a:off x="2527750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9" name="Google Shape;58069;p32"/>
              <p:cNvSpPr/>
              <p:nvPr/>
            </p:nvSpPr>
            <p:spPr>
              <a:xfrm>
                <a:off x="263062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0" name="Google Shape;58070;p32"/>
              <p:cNvSpPr/>
              <p:nvPr/>
            </p:nvSpPr>
            <p:spPr>
              <a:xfrm>
                <a:off x="2732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1" name="Google Shape;58071;p32"/>
              <p:cNvSpPr/>
              <p:nvPr/>
            </p:nvSpPr>
            <p:spPr>
              <a:xfrm>
                <a:off x="2835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2" name="Google Shape;58072;p32"/>
              <p:cNvSpPr/>
              <p:nvPr/>
            </p:nvSpPr>
            <p:spPr>
              <a:xfrm>
                <a:off x="2937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3" name="Google Shape;58073;p32"/>
              <p:cNvSpPr/>
              <p:nvPr/>
            </p:nvSpPr>
            <p:spPr>
              <a:xfrm>
                <a:off x="3038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4" name="Google Shape;58074;p32"/>
              <p:cNvSpPr/>
              <p:nvPr/>
            </p:nvSpPr>
            <p:spPr>
              <a:xfrm>
                <a:off x="3142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5" name="Google Shape;58075;p32"/>
              <p:cNvSpPr/>
              <p:nvPr/>
            </p:nvSpPr>
            <p:spPr>
              <a:xfrm>
                <a:off x="3244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6" name="Google Shape;58076;p32"/>
              <p:cNvSpPr/>
              <p:nvPr/>
            </p:nvSpPr>
            <p:spPr>
              <a:xfrm>
                <a:off x="3347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7" name="Google Shape;58077;p32"/>
              <p:cNvSpPr/>
              <p:nvPr/>
            </p:nvSpPr>
            <p:spPr>
              <a:xfrm>
                <a:off x="3448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8" name="Google Shape;58078;p32"/>
              <p:cNvSpPr/>
              <p:nvPr/>
            </p:nvSpPr>
            <p:spPr>
              <a:xfrm>
                <a:off x="3551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9" name="Google Shape;58079;p32"/>
              <p:cNvSpPr/>
              <p:nvPr/>
            </p:nvSpPr>
            <p:spPr>
              <a:xfrm>
                <a:off x="3653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0" name="Google Shape;58080;p32"/>
              <p:cNvSpPr/>
              <p:nvPr/>
            </p:nvSpPr>
            <p:spPr>
              <a:xfrm>
                <a:off x="3756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1" name="Google Shape;58081;p32"/>
              <p:cNvSpPr/>
              <p:nvPr/>
            </p:nvSpPr>
            <p:spPr>
              <a:xfrm>
                <a:off x="3858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2" name="Google Shape;58082;p32"/>
              <p:cNvSpPr/>
              <p:nvPr/>
            </p:nvSpPr>
            <p:spPr>
              <a:xfrm>
                <a:off x="3961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3" name="Google Shape;58083;p32"/>
              <p:cNvSpPr/>
              <p:nvPr/>
            </p:nvSpPr>
            <p:spPr>
              <a:xfrm>
                <a:off x="406350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4" name="Google Shape;58084;p32"/>
              <p:cNvSpPr/>
              <p:nvPr/>
            </p:nvSpPr>
            <p:spPr>
              <a:xfrm>
                <a:off x="416497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5" name="Google Shape;58085;p32"/>
              <p:cNvSpPr/>
              <p:nvPr/>
            </p:nvSpPr>
            <p:spPr>
              <a:xfrm>
                <a:off x="4268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6" name="Google Shape;58086;p32"/>
              <p:cNvSpPr/>
              <p:nvPr/>
            </p:nvSpPr>
            <p:spPr>
              <a:xfrm>
                <a:off x="4370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7" name="Google Shape;58087;p32"/>
              <p:cNvSpPr/>
              <p:nvPr/>
            </p:nvSpPr>
            <p:spPr>
              <a:xfrm>
                <a:off x="4473250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5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5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8" name="Google Shape;58088;p32"/>
              <p:cNvSpPr/>
              <p:nvPr/>
            </p:nvSpPr>
            <p:spPr>
              <a:xfrm>
                <a:off x="45747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9" name="Google Shape;58089;p32"/>
              <p:cNvSpPr/>
              <p:nvPr/>
            </p:nvSpPr>
            <p:spPr>
              <a:xfrm>
                <a:off x="46779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0" name="Google Shape;58090;p32"/>
              <p:cNvSpPr/>
              <p:nvPr/>
            </p:nvSpPr>
            <p:spPr>
              <a:xfrm>
                <a:off x="4779775" y="5360050"/>
                <a:ext cx="10322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4060" fill="none" extrusionOk="0">
                    <a:moveTo>
                      <a:pt x="4129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1" name="Google Shape;58091;p32"/>
              <p:cNvSpPr/>
              <p:nvPr/>
            </p:nvSpPr>
            <p:spPr>
              <a:xfrm>
                <a:off x="4882975" y="5360050"/>
                <a:ext cx="1015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4060" fill="none" extrusionOk="0">
                    <a:moveTo>
                      <a:pt x="406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6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2" name="Google Shape;58092;p32"/>
              <p:cNvSpPr/>
              <p:nvPr/>
            </p:nvSpPr>
            <p:spPr>
              <a:xfrm>
                <a:off x="4984450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30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30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3" name="Google Shape;58093;p32"/>
              <p:cNvSpPr/>
              <p:nvPr/>
            </p:nvSpPr>
            <p:spPr>
              <a:xfrm>
                <a:off x="5087675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4" name="Google Shape;58094;p32"/>
              <p:cNvSpPr/>
              <p:nvPr/>
            </p:nvSpPr>
            <p:spPr>
              <a:xfrm>
                <a:off x="51895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5" name="Google Shape;58095;p32"/>
              <p:cNvSpPr/>
              <p:nvPr/>
            </p:nvSpPr>
            <p:spPr>
              <a:xfrm>
                <a:off x="529132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6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16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6" name="Google Shape;58096;p32"/>
              <p:cNvSpPr/>
              <p:nvPr/>
            </p:nvSpPr>
            <p:spPr>
              <a:xfrm>
                <a:off x="539420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4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074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7" name="Google Shape;58097;p32"/>
              <p:cNvSpPr/>
              <p:nvPr/>
            </p:nvSpPr>
            <p:spPr>
              <a:xfrm>
                <a:off x="5496025" y="5360050"/>
                <a:ext cx="1032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4060" fill="none" extrusionOk="0">
                    <a:moveTo>
                      <a:pt x="4129" y="4059"/>
                    </a:moveTo>
                    <a:lnTo>
                      <a:pt x="1" y="4059"/>
                    </a:lnTo>
                    <a:lnTo>
                      <a:pt x="1" y="0"/>
                    </a:lnTo>
                    <a:lnTo>
                      <a:pt x="4129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8" name="Google Shape;58098;p32"/>
              <p:cNvSpPr/>
              <p:nvPr/>
            </p:nvSpPr>
            <p:spPr>
              <a:xfrm>
                <a:off x="5599250" y="5360050"/>
                <a:ext cx="10185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074" h="4060" fill="none" extrusionOk="0">
                    <a:moveTo>
                      <a:pt x="4073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073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9" name="Google Shape;58099;p32"/>
              <p:cNvSpPr/>
              <p:nvPr/>
            </p:nvSpPr>
            <p:spPr>
              <a:xfrm>
                <a:off x="5701075" y="5360050"/>
                <a:ext cx="102900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4060" fill="none" extrusionOk="0">
                    <a:moveTo>
                      <a:pt x="4115" y="4059"/>
                    </a:moveTo>
                    <a:lnTo>
                      <a:pt x="0" y="4059"/>
                    </a:lnTo>
                    <a:lnTo>
                      <a:pt x="0" y="0"/>
                    </a:lnTo>
                    <a:lnTo>
                      <a:pt x="4115" y="0"/>
                    </a:lnTo>
                    <a:close/>
                  </a:path>
                </a:pathLst>
              </a:custGeom>
              <a:noFill/>
              <a:ln w="5925" cap="flat" cmpd="sng">
                <a:solidFill>
                  <a:srgbClr val="BDB9B6"/>
                </a:solidFill>
                <a:prstDash val="solid"/>
                <a:miter lim="1394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8100" name="Google Shape;58100;p32"/>
          <p:cNvPicPr preferRelativeResize="0"/>
          <p:nvPr/>
        </p:nvPicPr>
        <p:blipFill rotWithShape="1">
          <a:blip r:embed="rId3">
            <a:alphaModFix/>
          </a:blip>
          <a:srcRect l="7367" t="3067" r="4183" b="6988"/>
          <a:stretch/>
        </p:blipFill>
        <p:spPr>
          <a:xfrm rot="-5828976" flipH="1">
            <a:off x="7488593" y="2408371"/>
            <a:ext cx="2439575" cy="2847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01" name="Google Shape;58101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781910" y="-347350"/>
            <a:ext cx="1802525" cy="1773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02" name="Google Shape;58102;p3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3192786" y="4264760"/>
            <a:ext cx="705674" cy="687626"/>
          </a:xfrm>
          <a:prstGeom prst="rect">
            <a:avLst/>
          </a:prstGeom>
          <a:noFill/>
          <a:ln>
            <a:noFill/>
          </a:ln>
        </p:spPr>
      </p:pic>
      <p:sp>
        <p:nvSpPr>
          <p:cNvPr id="58103" name="Google Shape;58103;p32"/>
          <p:cNvSpPr/>
          <p:nvPr/>
        </p:nvSpPr>
        <p:spPr>
          <a:xfrm rot="-4167186" flipH="1">
            <a:off x="6983549" y="2359331"/>
            <a:ext cx="1022340" cy="1551763"/>
          </a:xfrm>
          <a:custGeom>
            <a:avLst/>
            <a:gdLst/>
            <a:ahLst/>
            <a:cxnLst/>
            <a:rect l="l" t="t" r="r" b="b"/>
            <a:pathLst>
              <a:path w="39813" h="64602" extrusionOk="0">
                <a:moveTo>
                  <a:pt x="6800" y="25420"/>
                </a:moveTo>
                <a:cubicBezTo>
                  <a:pt x="6897" y="25420"/>
                  <a:pt x="6996" y="25427"/>
                  <a:pt x="7100" y="25444"/>
                </a:cubicBezTo>
                <a:cubicBezTo>
                  <a:pt x="7398" y="25500"/>
                  <a:pt x="7753" y="25614"/>
                  <a:pt x="7994" y="25799"/>
                </a:cubicBezTo>
                <a:cubicBezTo>
                  <a:pt x="8292" y="25969"/>
                  <a:pt x="8520" y="26210"/>
                  <a:pt x="8704" y="26452"/>
                </a:cubicBezTo>
                <a:cubicBezTo>
                  <a:pt x="8875" y="26750"/>
                  <a:pt x="9002" y="27034"/>
                  <a:pt x="9116" y="27218"/>
                </a:cubicBezTo>
                <a:cubicBezTo>
                  <a:pt x="9286" y="27573"/>
                  <a:pt x="9471" y="27985"/>
                  <a:pt x="9528" y="28283"/>
                </a:cubicBezTo>
                <a:cubicBezTo>
                  <a:pt x="9414" y="27928"/>
                  <a:pt x="9230" y="27687"/>
                  <a:pt x="9116" y="27516"/>
                </a:cubicBezTo>
                <a:cubicBezTo>
                  <a:pt x="9059" y="27389"/>
                  <a:pt x="9002" y="27332"/>
                  <a:pt x="8931" y="27218"/>
                </a:cubicBezTo>
                <a:cubicBezTo>
                  <a:pt x="8875" y="27162"/>
                  <a:pt x="8818" y="27034"/>
                  <a:pt x="8761" y="26977"/>
                </a:cubicBezTo>
                <a:cubicBezTo>
                  <a:pt x="8520" y="26565"/>
                  <a:pt x="8221" y="26324"/>
                  <a:pt x="7867" y="26153"/>
                </a:cubicBezTo>
                <a:cubicBezTo>
                  <a:pt x="7583" y="25969"/>
                  <a:pt x="7228" y="25912"/>
                  <a:pt x="6802" y="25912"/>
                </a:cubicBezTo>
                <a:cubicBezTo>
                  <a:pt x="6574" y="25912"/>
                  <a:pt x="6333" y="25969"/>
                  <a:pt x="6092" y="26040"/>
                </a:cubicBezTo>
                <a:cubicBezTo>
                  <a:pt x="5865" y="26097"/>
                  <a:pt x="5623" y="26210"/>
                  <a:pt x="5382" y="26452"/>
                </a:cubicBezTo>
                <a:cubicBezTo>
                  <a:pt x="5432" y="26417"/>
                  <a:pt x="5465" y="26401"/>
                  <a:pt x="5480" y="26401"/>
                </a:cubicBezTo>
                <a:cubicBezTo>
                  <a:pt x="5522" y="26401"/>
                  <a:pt x="5444" y="26514"/>
                  <a:pt x="5268" y="26679"/>
                </a:cubicBezTo>
                <a:cubicBezTo>
                  <a:pt x="5098" y="26920"/>
                  <a:pt x="4857" y="27275"/>
                  <a:pt x="4615" y="27687"/>
                </a:cubicBezTo>
                <a:cubicBezTo>
                  <a:pt x="4502" y="27871"/>
                  <a:pt x="4388" y="28042"/>
                  <a:pt x="4317" y="28170"/>
                </a:cubicBezTo>
                <a:cubicBezTo>
                  <a:pt x="4203" y="28340"/>
                  <a:pt x="4147" y="28454"/>
                  <a:pt x="4147" y="28525"/>
                </a:cubicBezTo>
                <a:cubicBezTo>
                  <a:pt x="4090" y="28581"/>
                  <a:pt x="4147" y="28581"/>
                  <a:pt x="4147" y="28581"/>
                </a:cubicBezTo>
                <a:cubicBezTo>
                  <a:pt x="4203" y="28525"/>
                  <a:pt x="4317" y="28397"/>
                  <a:pt x="4502" y="28226"/>
                </a:cubicBezTo>
                <a:cubicBezTo>
                  <a:pt x="4857" y="27687"/>
                  <a:pt x="5098" y="27162"/>
                  <a:pt x="5453" y="26807"/>
                </a:cubicBezTo>
                <a:cubicBezTo>
                  <a:pt x="5623" y="26565"/>
                  <a:pt x="5865" y="26395"/>
                  <a:pt x="6163" y="26267"/>
                </a:cubicBezTo>
                <a:cubicBezTo>
                  <a:pt x="6323" y="26227"/>
                  <a:pt x="6520" y="26187"/>
                  <a:pt x="6726" y="26187"/>
                </a:cubicBezTo>
                <a:cubicBezTo>
                  <a:pt x="6812" y="26187"/>
                  <a:pt x="6899" y="26194"/>
                  <a:pt x="6986" y="26210"/>
                </a:cubicBezTo>
                <a:cubicBezTo>
                  <a:pt x="7284" y="26267"/>
                  <a:pt x="7512" y="26395"/>
                  <a:pt x="7753" y="26565"/>
                </a:cubicBezTo>
                <a:cubicBezTo>
                  <a:pt x="7994" y="26750"/>
                  <a:pt x="8165" y="26977"/>
                  <a:pt x="8292" y="27275"/>
                </a:cubicBezTo>
                <a:cubicBezTo>
                  <a:pt x="8463" y="27516"/>
                  <a:pt x="8647" y="27815"/>
                  <a:pt x="8761" y="28099"/>
                </a:cubicBezTo>
                <a:cubicBezTo>
                  <a:pt x="8875" y="28340"/>
                  <a:pt x="9002" y="28638"/>
                  <a:pt x="9059" y="28936"/>
                </a:cubicBezTo>
                <a:cubicBezTo>
                  <a:pt x="9173" y="29589"/>
                  <a:pt x="9357" y="30171"/>
                  <a:pt x="9528" y="30825"/>
                </a:cubicBezTo>
                <a:cubicBezTo>
                  <a:pt x="9584" y="31123"/>
                  <a:pt x="9641" y="31421"/>
                  <a:pt x="9769" y="31719"/>
                </a:cubicBezTo>
                <a:cubicBezTo>
                  <a:pt x="9826" y="32003"/>
                  <a:pt x="9883" y="32301"/>
                  <a:pt x="9996" y="32599"/>
                </a:cubicBezTo>
                <a:cubicBezTo>
                  <a:pt x="10181" y="33196"/>
                  <a:pt x="10479" y="33721"/>
                  <a:pt x="10536" y="34261"/>
                </a:cubicBezTo>
                <a:cubicBezTo>
                  <a:pt x="10649" y="34843"/>
                  <a:pt x="10649" y="35382"/>
                  <a:pt x="10649" y="35907"/>
                </a:cubicBezTo>
                <a:cubicBezTo>
                  <a:pt x="10636" y="35898"/>
                  <a:pt x="10624" y="35893"/>
                  <a:pt x="10612" y="35893"/>
                </a:cubicBezTo>
                <a:cubicBezTo>
                  <a:pt x="10414" y="35893"/>
                  <a:pt x="10351" y="37191"/>
                  <a:pt x="10351" y="38690"/>
                </a:cubicBezTo>
                <a:cubicBezTo>
                  <a:pt x="10351" y="40238"/>
                  <a:pt x="9996" y="42069"/>
                  <a:pt x="9883" y="43006"/>
                </a:cubicBezTo>
                <a:lnTo>
                  <a:pt x="9712" y="43077"/>
                </a:lnTo>
                <a:cubicBezTo>
                  <a:pt x="9641" y="43489"/>
                  <a:pt x="9528" y="43844"/>
                  <a:pt x="9471" y="44256"/>
                </a:cubicBezTo>
                <a:cubicBezTo>
                  <a:pt x="9414" y="44611"/>
                  <a:pt x="9357" y="45023"/>
                  <a:pt x="9286" y="45378"/>
                </a:cubicBezTo>
                <a:cubicBezTo>
                  <a:pt x="9286" y="45789"/>
                  <a:pt x="9230" y="46272"/>
                  <a:pt x="9173" y="46741"/>
                </a:cubicBezTo>
                <a:cubicBezTo>
                  <a:pt x="9116" y="47209"/>
                  <a:pt x="9002" y="47692"/>
                  <a:pt x="8818" y="48331"/>
                </a:cubicBezTo>
                <a:cubicBezTo>
                  <a:pt x="8615" y="48927"/>
                  <a:pt x="8382" y="49523"/>
                  <a:pt x="8170" y="50120"/>
                </a:cubicBezTo>
                <a:lnTo>
                  <a:pt x="8170" y="50120"/>
                </a:lnTo>
                <a:cubicBezTo>
                  <a:pt x="8029" y="50078"/>
                  <a:pt x="7890" y="50035"/>
                  <a:pt x="7753" y="49992"/>
                </a:cubicBezTo>
                <a:cubicBezTo>
                  <a:pt x="7228" y="49751"/>
                  <a:pt x="6745" y="49580"/>
                  <a:pt x="6333" y="49282"/>
                </a:cubicBezTo>
                <a:cubicBezTo>
                  <a:pt x="5978" y="48984"/>
                  <a:pt x="5680" y="48629"/>
                  <a:pt x="5510" y="48274"/>
                </a:cubicBezTo>
                <a:cubicBezTo>
                  <a:pt x="5382" y="48160"/>
                  <a:pt x="5211" y="48104"/>
                  <a:pt x="5098" y="47976"/>
                </a:cubicBezTo>
                <a:cubicBezTo>
                  <a:pt x="4970" y="47862"/>
                  <a:pt x="4857" y="47749"/>
                  <a:pt x="4743" y="47621"/>
                </a:cubicBezTo>
                <a:cubicBezTo>
                  <a:pt x="4147" y="47039"/>
                  <a:pt x="3792" y="46329"/>
                  <a:pt x="3494" y="45619"/>
                </a:cubicBezTo>
                <a:lnTo>
                  <a:pt x="3139" y="44554"/>
                </a:lnTo>
                <a:cubicBezTo>
                  <a:pt x="3025" y="44199"/>
                  <a:pt x="2968" y="43844"/>
                  <a:pt x="2897" y="43489"/>
                </a:cubicBezTo>
                <a:cubicBezTo>
                  <a:pt x="2840" y="43432"/>
                  <a:pt x="2727" y="43361"/>
                  <a:pt x="2670" y="43305"/>
                </a:cubicBezTo>
                <a:cubicBezTo>
                  <a:pt x="2542" y="42836"/>
                  <a:pt x="2429" y="42069"/>
                  <a:pt x="2315" y="41360"/>
                </a:cubicBezTo>
                <a:cubicBezTo>
                  <a:pt x="2187" y="40593"/>
                  <a:pt x="2131" y="39883"/>
                  <a:pt x="2187" y="39457"/>
                </a:cubicBezTo>
                <a:lnTo>
                  <a:pt x="2187" y="38932"/>
                </a:lnTo>
                <a:lnTo>
                  <a:pt x="2187" y="38392"/>
                </a:lnTo>
                <a:lnTo>
                  <a:pt x="2187" y="37270"/>
                </a:lnTo>
                <a:cubicBezTo>
                  <a:pt x="2187" y="36504"/>
                  <a:pt x="2187" y="35737"/>
                  <a:pt x="2258" y="34970"/>
                </a:cubicBezTo>
                <a:cubicBezTo>
                  <a:pt x="2258" y="34133"/>
                  <a:pt x="2315" y="33366"/>
                  <a:pt x="2485" y="32599"/>
                </a:cubicBezTo>
                <a:cubicBezTo>
                  <a:pt x="2613" y="31833"/>
                  <a:pt x="2542" y="31066"/>
                  <a:pt x="2670" y="30356"/>
                </a:cubicBezTo>
                <a:cubicBezTo>
                  <a:pt x="2727" y="30228"/>
                  <a:pt x="2727" y="30171"/>
                  <a:pt x="2784" y="30115"/>
                </a:cubicBezTo>
                <a:cubicBezTo>
                  <a:pt x="2840" y="29944"/>
                  <a:pt x="2897" y="29817"/>
                  <a:pt x="2968" y="29703"/>
                </a:cubicBezTo>
                <a:cubicBezTo>
                  <a:pt x="3082" y="29589"/>
                  <a:pt x="3139" y="29518"/>
                  <a:pt x="3195" y="29405"/>
                </a:cubicBezTo>
                <a:cubicBezTo>
                  <a:pt x="3323" y="29234"/>
                  <a:pt x="3437" y="29107"/>
                  <a:pt x="3494" y="28993"/>
                </a:cubicBezTo>
                <a:cubicBezTo>
                  <a:pt x="3678" y="28581"/>
                  <a:pt x="3678" y="28340"/>
                  <a:pt x="3792" y="27985"/>
                </a:cubicBezTo>
                <a:cubicBezTo>
                  <a:pt x="3848" y="27815"/>
                  <a:pt x="3905" y="27687"/>
                  <a:pt x="4033" y="27460"/>
                </a:cubicBezTo>
                <a:cubicBezTo>
                  <a:pt x="4090" y="27332"/>
                  <a:pt x="4147" y="27162"/>
                  <a:pt x="4260" y="27034"/>
                </a:cubicBezTo>
                <a:cubicBezTo>
                  <a:pt x="4388" y="26863"/>
                  <a:pt x="4445" y="26679"/>
                  <a:pt x="4672" y="26452"/>
                </a:cubicBezTo>
                <a:cubicBezTo>
                  <a:pt x="5027" y="26097"/>
                  <a:pt x="5510" y="25614"/>
                  <a:pt x="6092" y="25500"/>
                </a:cubicBezTo>
                <a:cubicBezTo>
                  <a:pt x="6343" y="25460"/>
                  <a:pt x="6565" y="25420"/>
                  <a:pt x="6800" y="25420"/>
                </a:cubicBezTo>
                <a:close/>
                <a:moveTo>
                  <a:pt x="37753" y="1"/>
                </a:moveTo>
                <a:cubicBezTo>
                  <a:pt x="37682" y="185"/>
                  <a:pt x="37626" y="356"/>
                  <a:pt x="37569" y="540"/>
                </a:cubicBezTo>
                <a:cubicBezTo>
                  <a:pt x="37512" y="767"/>
                  <a:pt x="37455" y="1009"/>
                  <a:pt x="37398" y="1307"/>
                </a:cubicBezTo>
                <a:cubicBezTo>
                  <a:pt x="37398" y="1548"/>
                  <a:pt x="37327" y="1832"/>
                  <a:pt x="37271" y="2187"/>
                </a:cubicBezTo>
                <a:cubicBezTo>
                  <a:pt x="37214" y="2315"/>
                  <a:pt x="37214" y="2485"/>
                  <a:pt x="37157" y="2670"/>
                </a:cubicBezTo>
                <a:cubicBezTo>
                  <a:pt x="37157" y="2840"/>
                  <a:pt x="37100" y="3025"/>
                  <a:pt x="37100" y="3195"/>
                </a:cubicBezTo>
                <a:cubicBezTo>
                  <a:pt x="37271" y="4147"/>
                  <a:pt x="37398" y="5098"/>
                  <a:pt x="37512" y="5978"/>
                </a:cubicBezTo>
                <a:cubicBezTo>
                  <a:pt x="37398" y="7100"/>
                  <a:pt x="37214" y="8165"/>
                  <a:pt x="37157" y="9173"/>
                </a:cubicBezTo>
                <a:cubicBezTo>
                  <a:pt x="37044" y="10181"/>
                  <a:pt x="36973" y="11132"/>
                  <a:pt x="36973" y="12126"/>
                </a:cubicBezTo>
                <a:lnTo>
                  <a:pt x="36973" y="13546"/>
                </a:lnTo>
                <a:cubicBezTo>
                  <a:pt x="36916" y="14028"/>
                  <a:pt x="36916" y="14497"/>
                  <a:pt x="36859" y="15036"/>
                </a:cubicBezTo>
                <a:cubicBezTo>
                  <a:pt x="36745" y="16030"/>
                  <a:pt x="36561" y="17095"/>
                  <a:pt x="36206" y="18288"/>
                </a:cubicBezTo>
                <a:cubicBezTo>
                  <a:pt x="35908" y="19409"/>
                  <a:pt x="35624" y="20417"/>
                  <a:pt x="35382" y="21426"/>
                </a:cubicBezTo>
                <a:cubicBezTo>
                  <a:pt x="35084" y="22363"/>
                  <a:pt x="34843" y="23314"/>
                  <a:pt x="34616" y="24265"/>
                </a:cubicBezTo>
                <a:cubicBezTo>
                  <a:pt x="34076" y="26097"/>
                  <a:pt x="33423" y="27871"/>
                  <a:pt x="32486" y="29817"/>
                </a:cubicBezTo>
                <a:cubicBezTo>
                  <a:pt x="32543" y="30299"/>
                  <a:pt x="32358" y="31009"/>
                  <a:pt x="32074" y="31889"/>
                </a:cubicBezTo>
                <a:cubicBezTo>
                  <a:pt x="31890" y="32301"/>
                  <a:pt x="31719" y="32784"/>
                  <a:pt x="31478" y="33252"/>
                </a:cubicBezTo>
                <a:cubicBezTo>
                  <a:pt x="31364" y="33494"/>
                  <a:pt x="31237" y="33721"/>
                  <a:pt x="31123" y="33962"/>
                </a:cubicBezTo>
                <a:cubicBezTo>
                  <a:pt x="31009" y="34204"/>
                  <a:pt x="30882" y="34374"/>
                  <a:pt x="30711" y="34672"/>
                </a:cubicBezTo>
                <a:cubicBezTo>
                  <a:pt x="30058" y="35794"/>
                  <a:pt x="29519" y="36859"/>
                  <a:pt x="28936" y="37810"/>
                </a:cubicBezTo>
                <a:cubicBezTo>
                  <a:pt x="28809" y="37980"/>
                  <a:pt x="28695" y="38222"/>
                  <a:pt x="28525" y="38392"/>
                </a:cubicBezTo>
                <a:cubicBezTo>
                  <a:pt x="28454" y="38520"/>
                  <a:pt x="28397" y="38633"/>
                  <a:pt x="28340" y="38690"/>
                </a:cubicBezTo>
                <a:cubicBezTo>
                  <a:pt x="28283" y="38818"/>
                  <a:pt x="28170" y="38932"/>
                  <a:pt x="28099" y="38988"/>
                </a:cubicBezTo>
                <a:cubicBezTo>
                  <a:pt x="27815" y="39400"/>
                  <a:pt x="27573" y="39812"/>
                  <a:pt x="27332" y="40167"/>
                </a:cubicBezTo>
                <a:cubicBezTo>
                  <a:pt x="26401" y="41446"/>
                  <a:pt x="25890" y="42422"/>
                  <a:pt x="26124" y="42422"/>
                </a:cubicBezTo>
                <a:cubicBezTo>
                  <a:pt x="26214" y="42422"/>
                  <a:pt x="26417" y="42275"/>
                  <a:pt x="26750" y="41942"/>
                </a:cubicBezTo>
                <a:lnTo>
                  <a:pt x="26750" y="41942"/>
                </a:lnTo>
                <a:cubicBezTo>
                  <a:pt x="26267" y="42538"/>
                  <a:pt x="25912" y="42893"/>
                  <a:pt x="25614" y="43191"/>
                </a:cubicBezTo>
                <a:cubicBezTo>
                  <a:pt x="25387" y="43489"/>
                  <a:pt x="25146" y="43603"/>
                  <a:pt x="24975" y="43787"/>
                </a:cubicBezTo>
                <a:cubicBezTo>
                  <a:pt x="24549" y="44071"/>
                  <a:pt x="24194" y="44313"/>
                  <a:pt x="23314" y="45207"/>
                </a:cubicBezTo>
                <a:cubicBezTo>
                  <a:pt x="23428" y="44909"/>
                  <a:pt x="23555" y="44668"/>
                  <a:pt x="23726" y="44369"/>
                </a:cubicBezTo>
                <a:lnTo>
                  <a:pt x="23726" y="44369"/>
                </a:lnTo>
                <a:cubicBezTo>
                  <a:pt x="23371" y="44611"/>
                  <a:pt x="23016" y="44852"/>
                  <a:pt x="22604" y="45136"/>
                </a:cubicBezTo>
                <a:cubicBezTo>
                  <a:pt x="22249" y="45378"/>
                  <a:pt x="21837" y="45732"/>
                  <a:pt x="21426" y="46087"/>
                </a:cubicBezTo>
                <a:cubicBezTo>
                  <a:pt x="21184" y="46442"/>
                  <a:pt x="20943" y="46797"/>
                  <a:pt x="20716" y="47152"/>
                </a:cubicBezTo>
                <a:cubicBezTo>
                  <a:pt x="20063" y="47507"/>
                  <a:pt x="19523" y="47862"/>
                  <a:pt x="19055" y="48160"/>
                </a:cubicBezTo>
                <a:cubicBezTo>
                  <a:pt x="18870" y="48217"/>
                  <a:pt x="18756" y="48274"/>
                  <a:pt x="18643" y="48331"/>
                </a:cubicBezTo>
                <a:cubicBezTo>
                  <a:pt x="18515" y="48458"/>
                  <a:pt x="18345" y="48515"/>
                  <a:pt x="18231" y="48572"/>
                </a:cubicBezTo>
                <a:cubicBezTo>
                  <a:pt x="17990" y="48757"/>
                  <a:pt x="17692" y="48927"/>
                  <a:pt x="17450" y="49041"/>
                </a:cubicBezTo>
                <a:cubicBezTo>
                  <a:pt x="16925" y="49396"/>
                  <a:pt x="16385" y="49694"/>
                  <a:pt x="15860" y="49992"/>
                </a:cubicBezTo>
                <a:cubicBezTo>
                  <a:pt x="15505" y="50105"/>
                  <a:pt x="15264" y="50233"/>
                  <a:pt x="14966" y="50290"/>
                </a:cubicBezTo>
                <a:cubicBezTo>
                  <a:pt x="14611" y="50347"/>
                  <a:pt x="14256" y="50347"/>
                  <a:pt x="13844" y="50347"/>
                </a:cubicBezTo>
                <a:cubicBezTo>
                  <a:pt x="14383" y="50347"/>
                  <a:pt x="14554" y="50404"/>
                  <a:pt x="14611" y="50404"/>
                </a:cubicBezTo>
                <a:cubicBezTo>
                  <a:pt x="14611" y="50460"/>
                  <a:pt x="14440" y="50460"/>
                  <a:pt x="14199" y="50531"/>
                </a:cubicBezTo>
                <a:cubicBezTo>
                  <a:pt x="13972" y="50588"/>
                  <a:pt x="13674" y="50645"/>
                  <a:pt x="13432" y="50759"/>
                </a:cubicBezTo>
                <a:cubicBezTo>
                  <a:pt x="13191" y="50815"/>
                  <a:pt x="13077" y="50943"/>
                  <a:pt x="13134" y="50943"/>
                </a:cubicBezTo>
                <a:cubicBezTo>
                  <a:pt x="13020" y="50943"/>
                  <a:pt x="12779" y="51000"/>
                  <a:pt x="12552" y="51000"/>
                </a:cubicBezTo>
                <a:cubicBezTo>
                  <a:pt x="12431" y="51028"/>
                  <a:pt x="12311" y="51043"/>
                  <a:pt x="12199" y="51043"/>
                </a:cubicBezTo>
                <a:cubicBezTo>
                  <a:pt x="12087" y="51043"/>
                  <a:pt x="11984" y="51028"/>
                  <a:pt x="11899" y="51000"/>
                </a:cubicBezTo>
                <a:cubicBezTo>
                  <a:pt x="11416" y="50943"/>
                  <a:pt x="11132" y="50886"/>
                  <a:pt x="11416" y="50886"/>
                </a:cubicBezTo>
                <a:cubicBezTo>
                  <a:pt x="10894" y="50789"/>
                  <a:pt x="10379" y="50682"/>
                  <a:pt x="9876" y="50566"/>
                </a:cubicBezTo>
                <a:lnTo>
                  <a:pt x="9876" y="50566"/>
                </a:lnTo>
                <a:cubicBezTo>
                  <a:pt x="10241" y="49836"/>
                  <a:pt x="10594" y="49008"/>
                  <a:pt x="10777" y="47976"/>
                </a:cubicBezTo>
                <a:cubicBezTo>
                  <a:pt x="11004" y="47749"/>
                  <a:pt x="11189" y="47450"/>
                  <a:pt x="11359" y="47209"/>
                </a:cubicBezTo>
                <a:cubicBezTo>
                  <a:pt x="11487" y="46329"/>
                  <a:pt x="11544" y="45491"/>
                  <a:pt x="11657" y="44852"/>
                </a:cubicBezTo>
                <a:lnTo>
                  <a:pt x="11714" y="45079"/>
                </a:lnTo>
                <a:cubicBezTo>
                  <a:pt x="11771" y="44909"/>
                  <a:pt x="11771" y="44668"/>
                  <a:pt x="11842" y="44497"/>
                </a:cubicBezTo>
                <a:cubicBezTo>
                  <a:pt x="11842" y="44369"/>
                  <a:pt x="11899" y="44313"/>
                  <a:pt x="11899" y="44199"/>
                </a:cubicBezTo>
                <a:lnTo>
                  <a:pt x="11956" y="43901"/>
                </a:lnTo>
                <a:lnTo>
                  <a:pt x="12254" y="42538"/>
                </a:lnTo>
                <a:cubicBezTo>
                  <a:pt x="12367" y="41771"/>
                  <a:pt x="12367" y="41303"/>
                  <a:pt x="12367" y="41005"/>
                </a:cubicBezTo>
                <a:cubicBezTo>
                  <a:pt x="12311" y="40650"/>
                  <a:pt x="12254" y="40522"/>
                  <a:pt x="12197" y="40351"/>
                </a:cubicBezTo>
                <a:cubicBezTo>
                  <a:pt x="12254" y="39755"/>
                  <a:pt x="12311" y="39102"/>
                  <a:pt x="12311" y="38577"/>
                </a:cubicBezTo>
                <a:lnTo>
                  <a:pt x="12311" y="38222"/>
                </a:lnTo>
                <a:lnTo>
                  <a:pt x="12311" y="37924"/>
                </a:lnTo>
                <a:lnTo>
                  <a:pt x="12311" y="37455"/>
                </a:lnTo>
                <a:lnTo>
                  <a:pt x="12424" y="38108"/>
                </a:lnTo>
                <a:lnTo>
                  <a:pt x="12481" y="38463"/>
                </a:lnTo>
                <a:lnTo>
                  <a:pt x="12552" y="38875"/>
                </a:lnTo>
                <a:lnTo>
                  <a:pt x="12665" y="37569"/>
                </a:lnTo>
                <a:lnTo>
                  <a:pt x="12665" y="37569"/>
                </a:lnTo>
                <a:cubicBezTo>
                  <a:pt x="12645" y="37718"/>
                  <a:pt x="12626" y="37780"/>
                  <a:pt x="12608" y="37780"/>
                </a:cubicBezTo>
                <a:cubicBezTo>
                  <a:pt x="12527" y="37780"/>
                  <a:pt x="12471" y="36507"/>
                  <a:pt x="12424" y="36262"/>
                </a:cubicBezTo>
                <a:cubicBezTo>
                  <a:pt x="12424" y="35680"/>
                  <a:pt x="12481" y="35141"/>
                  <a:pt x="12481" y="34729"/>
                </a:cubicBezTo>
                <a:lnTo>
                  <a:pt x="12481" y="34431"/>
                </a:lnTo>
                <a:cubicBezTo>
                  <a:pt x="12481" y="34374"/>
                  <a:pt x="12424" y="34261"/>
                  <a:pt x="12424" y="34133"/>
                </a:cubicBezTo>
                <a:cubicBezTo>
                  <a:pt x="12424" y="33962"/>
                  <a:pt x="12424" y="33849"/>
                  <a:pt x="12367" y="33664"/>
                </a:cubicBezTo>
                <a:cubicBezTo>
                  <a:pt x="12367" y="33423"/>
                  <a:pt x="12311" y="33196"/>
                  <a:pt x="12254" y="32954"/>
                </a:cubicBezTo>
                <a:cubicBezTo>
                  <a:pt x="12197" y="32713"/>
                  <a:pt x="12126" y="32429"/>
                  <a:pt x="12069" y="31946"/>
                </a:cubicBezTo>
                <a:cubicBezTo>
                  <a:pt x="12012" y="31889"/>
                  <a:pt x="11956" y="31833"/>
                  <a:pt x="11956" y="31719"/>
                </a:cubicBezTo>
                <a:cubicBezTo>
                  <a:pt x="11899" y="31648"/>
                  <a:pt x="11899" y="31535"/>
                  <a:pt x="11842" y="31478"/>
                </a:cubicBezTo>
                <a:cubicBezTo>
                  <a:pt x="11771" y="31236"/>
                  <a:pt x="11714" y="31009"/>
                  <a:pt x="11657" y="30825"/>
                </a:cubicBezTo>
                <a:cubicBezTo>
                  <a:pt x="11601" y="30356"/>
                  <a:pt x="11487" y="29944"/>
                  <a:pt x="11359" y="29589"/>
                </a:cubicBezTo>
                <a:cubicBezTo>
                  <a:pt x="11359" y="29405"/>
                  <a:pt x="11302" y="29234"/>
                  <a:pt x="11246" y="29050"/>
                </a:cubicBezTo>
                <a:cubicBezTo>
                  <a:pt x="11246" y="28936"/>
                  <a:pt x="11189" y="28808"/>
                  <a:pt x="11189" y="28695"/>
                </a:cubicBezTo>
                <a:cubicBezTo>
                  <a:pt x="11132" y="28454"/>
                  <a:pt x="11004" y="28226"/>
                  <a:pt x="10947" y="28226"/>
                </a:cubicBezTo>
                <a:cubicBezTo>
                  <a:pt x="10891" y="27985"/>
                  <a:pt x="10777" y="27687"/>
                  <a:pt x="10706" y="27460"/>
                </a:cubicBezTo>
                <a:cubicBezTo>
                  <a:pt x="10593" y="27218"/>
                  <a:pt x="10479" y="26977"/>
                  <a:pt x="10422" y="26807"/>
                </a:cubicBezTo>
                <a:lnTo>
                  <a:pt x="10124" y="26324"/>
                </a:lnTo>
                <a:cubicBezTo>
                  <a:pt x="9996" y="25969"/>
                  <a:pt x="9826" y="25685"/>
                  <a:pt x="9641" y="25444"/>
                </a:cubicBezTo>
                <a:cubicBezTo>
                  <a:pt x="9230" y="24904"/>
                  <a:pt x="8647" y="24492"/>
                  <a:pt x="8051" y="24265"/>
                </a:cubicBezTo>
                <a:cubicBezTo>
                  <a:pt x="7594" y="24080"/>
                  <a:pt x="7070" y="24003"/>
                  <a:pt x="6555" y="24003"/>
                </a:cubicBezTo>
                <a:cubicBezTo>
                  <a:pt x="6399" y="24003"/>
                  <a:pt x="6244" y="24011"/>
                  <a:pt x="6092" y="24024"/>
                </a:cubicBezTo>
                <a:cubicBezTo>
                  <a:pt x="5453" y="24137"/>
                  <a:pt x="4800" y="24379"/>
                  <a:pt x="4260" y="24790"/>
                </a:cubicBezTo>
                <a:cubicBezTo>
                  <a:pt x="4033" y="25032"/>
                  <a:pt x="3792" y="25259"/>
                  <a:pt x="3550" y="25500"/>
                </a:cubicBezTo>
                <a:lnTo>
                  <a:pt x="3380" y="25742"/>
                </a:lnTo>
                <a:lnTo>
                  <a:pt x="3252" y="25855"/>
                </a:lnTo>
                <a:lnTo>
                  <a:pt x="3082" y="26097"/>
                </a:lnTo>
                <a:cubicBezTo>
                  <a:pt x="2968" y="26267"/>
                  <a:pt x="2897" y="26395"/>
                  <a:pt x="2784" y="26565"/>
                </a:cubicBezTo>
                <a:lnTo>
                  <a:pt x="2670" y="26750"/>
                </a:lnTo>
                <a:lnTo>
                  <a:pt x="2485" y="26920"/>
                </a:lnTo>
                <a:cubicBezTo>
                  <a:pt x="2315" y="27105"/>
                  <a:pt x="2187" y="27332"/>
                  <a:pt x="2074" y="27573"/>
                </a:cubicBezTo>
                <a:cubicBezTo>
                  <a:pt x="1960" y="27687"/>
                  <a:pt x="1903" y="27871"/>
                  <a:pt x="1832" y="27985"/>
                </a:cubicBezTo>
                <a:cubicBezTo>
                  <a:pt x="1719" y="28170"/>
                  <a:pt x="1605" y="28283"/>
                  <a:pt x="1548" y="28397"/>
                </a:cubicBezTo>
                <a:cubicBezTo>
                  <a:pt x="1421" y="28581"/>
                  <a:pt x="1122" y="28993"/>
                  <a:pt x="952" y="29405"/>
                </a:cubicBezTo>
                <a:lnTo>
                  <a:pt x="952" y="29518"/>
                </a:lnTo>
                <a:lnTo>
                  <a:pt x="895" y="29703"/>
                </a:lnTo>
                <a:lnTo>
                  <a:pt x="838" y="29817"/>
                </a:lnTo>
                <a:lnTo>
                  <a:pt x="838" y="30115"/>
                </a:lnTo>
                <a:cubicBezTo>
                  <a:pt x="767" y="30228"/>
                  <a:pt x="767" y="30413"/>
                  <a:pt x="767" y="30526"/>
                </a:cubicBezTo>
                <a:lnTo>
                  <a:pt x="767" y="31293"/>
                </a:lnTo>
                <a:cubicBezTo>
                  <a:pt x="711" y="31535"/>
                  <a:pt x="654" y="31776"/>
                  <a:pt x="654" y="31889"/>
                </a:cubicBezTo>
                <a:cubicBezTo>
                  <a:pt x="654" y="32003"/>
                  <a:pt x="597" y="32074"/>
                  <a:pt x="597" y="32131"/>
                </a:cubicBezTo>
                <a:cubicBezTo>
                  <a:pt x="597" y="32188"/>
                  <a:pt x="597" y="32188"/>
                  <a:pt x="540" y="32188"/>
                </a:cubicBezTo>
                <a:lnTo>
                  <a:pt x="540" y="32358"/>
                </a:lnTo>
                <a:cubicBezTo>
                  <a:pt x="413" y="32784"/>
                  <a:pt x="299" y="33196"/>
                  <a:pt x="242" y="33607"/>
                </a:cubicBezTo>
                <a:cubicBezTo>
                  <a:pt x="58" y="34431"/>
                  <a:pt x="1" y="35141"/>
                  <a:pt x="1" y="35907"/>
                </a:cubicBezTo>
                <a:lnTo>
                  <a:pt x="1" y="38108"/>
                </a:lnTo>
                <a:lnTo>
                  <a:pt x="1" y="38690"/>
                </a:lnTo>
                <a:cubicBezTo>
                  <a:pt x="58" y="38818"/>
                  <a:pt x="58" y="38875"/>
                  <a:pt x="58" y="38988"/>
                </a:cubicBezTo>
                <a:lnTo>
                  <a:pt x="58" y="39400"/>
                </a:lnTo>
                <a:cubicBezTo>
                  <a:pt x="58" y="39883"/>
                  <a:pt x="185" y="40408"/>
                  <a:pt x="242" y="40948"/>
                </a:cubicBezTo>
                <a:lnTo>
                  <a:pt x="129" y="40650"/>
                </a:lnTo>
                <a:lnTo>
                  <a:pt x="129" y="40650"/>
                </a:lnTo>
                <a:cubicBezTo>
                  <a:pt x="242" y="41005"/>
                  <a:pt x="299" y="41360"/>
                  <a:pt x="413" y="41658"/>
                </a:cubicBezTo>
                <a:cubicBezTo>
                  <a:pt x="540" y="41942"/>
                  <a:pt x="597" y="42240"/>
                  <a:pt x="654" y="42595"/>
                </a:cubicBezTo>
                <a:cubicBezTo>
                  <a:pt x="711" y="43305"/>
                  <a:pt x="838" y="44071"/>
                  <a:pt x="1066" y="44724"/>
                </a:cubicBezTo>
                <a:cubicBezTo>
                  <a:pt x="1122" y="44909"/>
                  <a:pt x="1193" y="45079"/>
                  <a:pt x="1250" y="45207"/>
                </a:cubicBezTo>
                <a:cubicBezTo>
                  <a:pt x="1307" y="45378"/>
                  <a:pt x="1364" y="45491"/>
                  <a:pt x="1421" y="45619"/>
                </a:cubicBezTo>
                <a:cubicBezTo>
                  <a:pt x="1548" y="45917"/>
                  <a:pt x="1662" y="46144"/>
                  <a:pt x="1832" y="46386"/>
                </a:cubicBezTo>
                <a:cubicBezTo>
                  <a:pt x="2074" y="46911"/>
                  <a:pt x="2429" y="47450"/>
                  <a:pt x="2784" y="48047"/>
                </a:cubicBezTo>
                <a:cubicBezTo>
                  <a:pt x="3195" y="48629"/>
                  <a:pt x="3607" y="49282"/>
                  <a:pt x="4317" y="50049"/>
                </a:cubicBezTo>
                <a:cubicBezTo>
                  <a:pt x="4672" y="50404"/>
                  <a:pt x="5098" y="50759"/>
                  <a:pt x="5510" y="51000"/>
                </a:cubicBezTo>
                <a:cubicBezTo>
                  <a:pt x="5737" y="51170"/>
                  <a:pt x="5921" y="51298"/>
                  <a:pt x="6163" y="51355"/>
                </a:cubicBezTo>
                <a:cubicBezTo>
                  <a:pt x="6333" y="51468"/>
                  <a:pt x="6518" y="51596"/>
                  <a:pt x="6688" y="51653"/>
                </a:cubicBezTo>
                <a:cubicBezTo>
                  <a:pt x="6992" y="51781"/>
                  <a:pt x="7276" y="51885"/>
                  <a:pt x="7542" y="51972"/>
                </a:cubicBezTo>
                <a:lnTo>
                  <a:pt x="7542" y="51972"/>
                </a:lnTo>
                <a:cubicBezTo>
                  <a:pt x="7475" y="52162"/>
                  <a:pt x="7409" y="52350"/>
                  <a:pt x="7341" y="52533"/>
                </a:cubicBezTo>
                <a:cubicBezTo>
                  <a:pt x="7043" y="53243"/>
                  <a:pt x="6745" y="53896"/>
                  <a:pt x="6447" y="54493"/>
                </a:cubicBezTo>
                <a:cubicBezTo>
                  <a:pt x="6276" y="54791"/>
                  <a:pt x="6092" y="55075"/>
                  <a:pt x="5921" y="55373"/>
                </a:cubicBezTo>
                <a:cubicBezTo>
                  <a:pt x="5737" y="55671"/>
                  <a:pt x="5566" y="55912"/>
                  <a:pt x="5382" y="56140"/>
                </a:cubicBezTo>
                <a:cubicBezTo>
                  <a:pt x="4800" y="56977"/>
                  <a:pt x="4388" y="57914"/>
                  <a:pt x="3962" y="58752"/>
                </a:cubicBezTo>
                <a:cubicBezTo>
                  <a:pt x="3792" y="59107"/>
                  <a:pt x="3494" y="59462"/>
                  <a:pt x="3195" y="59874"/>
                </a:cubicBezTo>
                <a:cubicBezTo>
                  <a:pt x="3025" y="60044"/>
                  <a:pt x="2897" y="60285"/>
                  <a:pt x="2784" y="60527"/>
                </a:cubicBezTo>
                <a:cubicBezTo>
                  <a:pt x="2727" y="60584"/>
                  <a:pt x="2670" y="60697"/>
                  <a:pt x="2613" y="60825"/>
                </a:cubicBezTo>
                <a:cubicBezTo>
                  <a:pt x="2542" y="60939"/>
                  <a:pt x="2485" y="60995"/>
                  <a:pt x="2429" y="61109"/>
                </a:cubicBezTo>
                <a:cubicBezTo>
                  <a:pt x="2074" y="61890"/>
                  <a:pt x="1477" y="62529"/>
                  <a:pt x="1193" y="63182"/>
                </a:cubicBezTo>
                <a:cubicBezTo>
                  <a:pt x="1009" y="63537"/>
                  <a:pt x="895" y="63835"/>
                  <a:pt x="767" y="64076"/>
                </a:cubicBezTo>
                <a:cubicBezTo>
                  <a:pt x="597" y="64303"/>
                  <a:pt x="413" y="64488"/>
                  <a:pt x="242" y="64602"/>
                </a:cubicBezTo>
                <a:cubicBezTo>
                  <a:pt x="540" y="64545"/>
                  <a:pt x="767" y="64303"/>
                  <a:pt x="1009" y="64076"/>
                </a:cubicBezTo>
                <a:cubicBezTo>
                  <a:pt x="1193" y="63892"/>
                  <a:pt x="1364" y="63594"/>
                  <a:pt x="1477" y="63423"/>
                </a:cubicBezTo>
                <a:cubicBezTo>
                  <a:pt x="1832" y="62955"/>
                  <a:pt x="2187" y="62529"/>
                  <a:pt x="2542" y="62117"/>
                </a:cubicBezTo>
                <a:cubicBezTo>
                  <a:pt x="2727" y="61890"/>
                  <a:pt x="2897" y="61648"/>
                  <a:pt x="3082" y="61407"/>
                </a:cubicBezTo>
                <a:cubicBezTo>
                  <a:pt x="3139" y="61293"/>
                  <a:pt x="3195" y="61180"/>
                  <a:pt x="3252" y="61052"/>
                </a:cubicBezTo>
                <a:cubicBezTo>
                  <a:pt x="3323" y="60939"/>
                  <a:pt x="3380" y="60825"/>
                  <a:pt x="3494" y="60697"/>
                </a:cubicBezTo>
                <a:cubicBezTo>
                  <a:pt x="3792" y="60285"/>
                  <a:pt x="4147" y="59874"/>
                  <a:pt x="4445" y="59405"/>
                </a:cubicBezTo>
                <a:cubicBezTo>
                  <a:pt x="4558" y="59164"/>
                  <a:pt x="4743" y="58922"/>
                  <a:pt x="4800" y="58695"/>
                </a:cubicBezTo>
                <a:cubicBezTo>
                  <a:pt x="4913" y="58454"/>
                  <a:pt x="5027" y="58213"/>
                  <a:pt x="5155" y="57985"/>
                </a:cubicBezTo>
                <a:cubicBezTo>
                  <a:pt x="5382" y="57559"/>
                  <a:pt x="5623" y="57091"/>
                  <a:pt x="5865" y="56736"/>
                </a:cubicBezTo>
                <a:cubicBezTo>
                  <a:pt x="5978" y="56495"/>
                  <a:pt x="6092" y="56324"/>
                  <a:pt x="6220" y="56140"/>
                </a:cubicBezTo>
                <a:cubicBezTo>
                  <a:pt x="6390" y="55912"/>
                  <a:pt x="6518" y="55728"/>
                  <a:pt x="6631" y="55557"/>
                </a:cubicBezTo>
                <a:cubicBezTo>
                  <a:pt x="6929" y="55146"/>
                  <a:pt x="7228" y="54791"/>
                  <a:pt x="7455" y="54436"/>
                </a:cubicBezTo>
                <a:lnTo>
                  <a:pt x="7455" y="54436"/>
                </a:lnTo>
                <a:cubicBezTo>
                  <a:pt x="7100" y="55146"/>
                  <a:pt x="6802" y="55728"/>
                  <a:pt x="6518" y="56211"/>
                </a:cubicBezTo>
                <a:cubicBezTo>
                  <a:pt x="6390" y="56438"/>
                  <a:pt x="6276" y="56622"/>
                  <a:pt x="6163" y="56793"/>
                </a:cubicBezTo>
                <a:cubicBezTo>
                  <a:pt x="6092" y="56977"/>
                  <a:pt x="6035" y="57148"/>
                  <a:pt x="5921" y="57332"/>
                </a:cubicBezTo>
                <a:cubicBezTo>
                  <a:pt x="5808" y="57630"/>
                  <a:pt x="5680" y="57985"/>
                  <a:pt x="5566" y="58397"/>
                </a:cubicBezTo>
                <a:cubicBezTo>
                  <a:pt x="5510" y="58567"/>
                  <a:pt x="5382" y="58809"/>
                  <a:pt x="5325" y="59050"/>
                </a:cubicBezTo>
                <a:cubicBezTo>
                  <a:pt x="5325" y="59107"/>
                  <a:pt x="5268" y="59164"/>
                  <a:pt x="5268" y="59221"/>
                </a:cubicBezTo>
                <a:cubicBezTo>
                  <a:pt x="5211" y="59277"/>
                  <a:pt x="5211" y="59405"/>
                  <a:pt x="5155" y="59462"/>
                </a:cubicBezTo>
                <a:cubicBezTo>
                  <a:pt x="5098" y="59632"/>
                  <a:pt x="5027" y="59760"/>
                  <a:pt x="4913" y="59930"/>
                </a:cubicBezTo>
                <a:cubicBezTo>
                  <a:pt x="5098" y="59760"/>
                  <a:pt x="5268" y="59519"/>
                  <a:pt x="5382" y="59277"/>
                </a:cubicBezTo>
                <a:lnTo>
                  <a:pt x="5737" y="58695"/>
                </a:lnTo>
                <a:lnTo>
                  <a:pt x="5737" y="58695"/>
                </a:lnTo>
                <a:lnTo>
                  <a:pt x="5566" y="59221"/>
                </a:lnTo>
                <a:cubicBezTo>
                  <a:pt x="5510" y="59405"/>
                  <a:pt x="5382" y="59632"/>
                  <a:pt x="5268" y="59817"/>
                </a:cubicBezTo>
                <a:cubicBezTo>
                  <a:pt x="5345" y="59755"/>
                  <a:pt x="5398" y="59729"/>
                  <a:pt x="5432" y="59729"/>
                </a:cubicBezTo>
                <a:cubicBezTo>
                  <a:pt x="5533" y="59729"/>
                  <a:pt x="5477" y="59950"/>
                  <a:pt x="5382" y="60172"/>
                </a:cubicBezTo>
                <a:cubicBezTo>
                  <a:pt x="5211" y="60527"/>
                  <a:pt x="5098" y="60825"/>
                  <a:pt x="5211" y="60825"/>
                </a:cubicBezTo>
                <a:cubicBezTo>
                  <a:pt x="5453" y="60527"/>
                  <a:pt x="5680" y="60172"/>
                  <a:pt x="5921" y="59760"/>
                </a:cubicBezTo>
                <a:lnTo>
                  <a:pt x="5978" y="59632"/>
                </a:lnTo>
                <a:lnTo>
                  <a:pt x="6035" y="59519"/>
                </a:lnTo>
                <a:lnTo>
                  <a:pt x="6163" y="59277"/>
                </a:lnTo>
                <a:lnTo>
                  <a:pt x="6390" y="58809"/>
                </a:lnTo>
                <a:cubicBezTo>
                  <a:pt x="6631" y="58213"/>
                  <a:pt x="6929" y="57687"/>
                  <a:pt x="7157" y="57204"/>
                </a:cubicBezTo>
                <a:lnTo>
                  <a:pt x="7157" y="57204"/>
                </a:lnTo>
                <a:cubicBezTo>
                  <a:pt x="6929" y="57559"/>
                  <a:pt x="6745" y="57801"/>
                  <a:pt x="6688" y="57914"/>
                </a:cubicBezTo>
                <a:cubicBezTo>
                  <a:pt x="6631" y="57978"/>
                  <a:pt x="6589" y="58010"/>
                  <a:pt x="6560" y="58010"/>
                </a:cubicBezTo>
                <a:cubicBezTo>
                  <a:pt x="6532" y="58010"/>
                  <a:pt x="6518" y="57978"/>
                  <a:pt x="6518" y="57914"/>
                </a:cubicBezTo>
                <a:cubicBezTo>
                  <a:pt x="6518" y="57744"/>
                  <a:pt x="6631" y="57332"/>
                  <a:pt x="6688" y="57034"/>
                </a:cubicBezTo>
                <a:lnTo>
                  <a:pt x="6802" y="56849"/>
                </a:lnTo>
                <a:lnTo>
                  <a:pt x="6929" y="56622"/>
                </a:lnTo>
                <a:cubicBezTo>
                  <a:pt x="7043" y="56495"/>
                  <a:pt x="7100" y="56324"/>
                  <a:pt x="7228" y="56211"/>
                </a:cubicBezTo>
                <a:cubicBezTo>
                  <a:pt x="7398" y="55856"/>
                  <a:pt x="7583" y="55557"/>
                  <a:pt x="7753" y="55259"/>
                </a:cubicBezTo>
                <a:lnTo>
                  <a:pt x="7753" y="55259"/>
                </a:lnTo>
                <a:cubicBezTo>
                  <a:pt x="7583" y="55430"/>
                  <a:pt x="7341" y="55856"/>
                  <a:pt x="7228" y="55969"/>
                </a:cubicBezTo>
                <a:cubicBezTo>
                  <a:pt x="7173" y="56019"/>
                  <a:pt x="7140" y="56050"/>
                  <a:pt x="7127" y="56050"/>
                </a:cubicBezTo>
                <a:cubicBezTo>
                  <a:pt x="7097" y="56050"/>
                  <a:pt x="7187" y="55874"/>
                  <a:pt x="7398" y="55373"/>
                </a:cubicBezTo>
                <a:cubicBezTo>
                  <a:pt x="7810" y="54606"/>
                  <a:pt x="8108" y="53541"/>
                  <a:pt x="8520" y="52775"/>
                </a:cubicBezTo>
                <a:lnTo>
                  <a:pt x="8520" y="52775"/>
                </a:lnTo>
                <a:cubicBezTo>
                  <a:pt x="8463" y="53300"/>
                  <a:pt x="8406" y="53840"/>
                  <a:pt x="8292" y="54436"/>
                </a:cubicBezTo>
                <a:cubicBezTo>
                  <a:pt x="8514" y="53655"/>
                  <a:pt x="8780" y="52968"/>
                  <a:pt x="9049" y="52335"/>
                </a:cubicBezTo>
                <a:lnTo>
                  <a:pt x="9049" y="52335"/>
                </a:lnTo>
                <a:cubicBezTo>
                  <a:pt x="9383" y="52384"/>
                  <a:pt x="9691" y="52404"/>
                  <a:pt x="9976" y="52404"/>
                </a:cubicBezTo>
                <a:cubicBezTo>
                  <a:pt x="10387" y="52404"/>
                  <a:pt x="10748" y="52362"/>
                  <a:pt x="11061" y="52306"/>
                </a:cubicBezTo>
                <a:lnTo>
                  <a:pt x="11842" y="52306"/>
                </a:lnTo>
                <a:cubicBezTo>
                  <a:pt x="12126" y="52306"/>
                  <a:pt x="12481" y="52235"/>
                  <a:pt x="12779" y="52178"/>
                </a:cubicBezTo>
                <a:cubicBezTo>
                  <a:pt x="13077" y="52122"/>
                  <a:pt x="13262" y="52065"/>
                  <a:pt x="13489" y="52008"/>
                </a:cubicBezTo>
                <a:cubicBezTo>
                  <a:pt x="13674" y="52008"/>
                  <a:pt x="13844" y="51951"/>
                  <a:pt x="14085" y="51951"/>
                </a:cubicBezTo>
                <a:cubicBezTo>
                  <a:pt x="14554" y="51951"/>
                  <a:pt x="15093" y="51880"/>
                  <a:pt x="15619" y="51823"/>
                </a:cubicBezTo>
                <a:cubicBezTo>
                  <a:pt x="15803" y="51767"/>
                  <a:pt x="15917" y="51710"/>
                  <a:pt x="16101" y="51710"/>
                </a:cubicBezTo>
                <a:cubicBezTo>
                  <a:pt x="16215" y="51653"/>
                  <a:pt x="16272" y="51596"/>
                  <a:pt x="16385" y="51596"/>
                </a:cubicBezTo>
                <a:cubicBezTo>
                  <a:pt x="16627" y="51468"/>
                  <a:pt x="16811" y="51412"/>
                  <a:pt x="17038" y="51298"/>
                </a:cubicBezTo>
                <a:lnTo>
                  <a:pt x="17038" y="51298"/>
                </a:lnTo>
                <a:cubicBezTo>
                  <a:pt x="16868" y="51412"/>
                  <a:pt x="16684" y="51525"/>
                  <a:pt x="16570" y="51596"/>
                </a:cubicBezTo>
                <a:lnTo>
                  <a:pt x="16329" y="51767"/>
                </a:lnTo>
                <a:lnTo>
                  <a:pt x="16158" y="51823"/>
                </a:lnTo>
                <a:lnTo>
                  <a:pt x="16030" y="51880"/>
                </a:lnTo>
                <a:lnTo>
                  <a:pt x="16030" y="51880"/>
                </a:lnTo>
                <a:lnTo>
                  <a:pt x="16385" y="51767"/>
                </a:lnTo>
                <a:lnTo>
                  <a:pt x="16740" y="51710"/>
                </a:lnTo>
                <a:cubicBezTo>
                  <a:pt x="16982" y="51596"/>
                  <a:pt x="17223" y="51525"/>
                  <a:pt x="17393" y="51468"/>
                </a:cubicBezTo>
                <a:cubicBezTo>
                  <a:pt x="18458" y="50886"/>
                  <a:pt x="18998" y="50645"/>
                  <a:pt x="19580" y="50347"/>
                </a:cubicBezTo>
                <a:cubicBezTo>
                  <a:pt x="19651" y="50290"/>
                  <a:pt x="19708" y="50233"/>
                  <a:pt x="19821" y="50233"/>
                </a:cubicBezTo>
                <a:cubicBezTo>
                  <a:pt x="19878" y="50176"/>
                  <a:pt x="20006" y="50105"/>
                  <a:pt x="20063" y="50049"/>
                </a:cubicBezTo>
                <a:cubicBezTo>
                  <a:pt x="20290" y="49935"/>
                  <a:pt x="20474" y="49821"/>
                  <a:pt x="20716" y="49694"/>
                </a:cubicBezTo>
                <a:cubicBezTo>
                  <a:pt x="21127" y="49396"/>
                  <a:pt x="21596" y="49041"/>
                  <a:pt x="22192" y="48515"/>
                </a:cubicBezTo>
                <a:cubicBezTo>
                  <a:pt x="23016" y="47862"/>
                  <a:pt x="23555" y="47394"/>
                  <a:pt x="23910" y="47039"/>
                </a:cubicBezTo>
                <a:cubicBezTo>
                  <a:pt x="24265" y="46627"/>
                  <a:pt x="24492" y="46329"/>
                  <a:pt x="24677" y="46087"/>
                </a:cubicBezTo>
                <a:cubicBezTo>
                  <a:pt x="24975" y="45562"/>
                  <a:pt x="25089" y="45264"/>
                  <a:pt x="25614" y="44554"/>
                </a:cubicBezTo>
                <a:cubicBezTo>
                  <a:pt x="25855" y="44313"/>
                  <a:pt x="26154" y="44071"/>
                  <a:pt x="26395" y="43901"/>
                </a:cubicBezTo>
                <a:cubicBezTo>
                  <a:pt x="26509" y="43787"/>
                  <a:pt x="26622" y="43660"/>
                  <a:pt x="26750" y="43546"/>
                </a:cubicBezTo>
                <a:lnTo>
                  <a:pt x="27105" y="43191"/>
                </a:lnTo>
                <a:lnTo>
                  <a:pt x="28454" y="41828"/>
                </a:lnTo>
                <a:lnTo>
                  <a:pt x="28340" y="41828"/>
                </a:lnTo>
                <a:cubicBezTo>
                  <a:pt x="28638" y="41360"/>
                  <a:pt x="28809" y="41005"/>
                  <a:pt x="28993" y="40706"/>
                </a:cubicBezTo>
                <a:cubicBezTo>
                  <a:pt x="29107" y="40522"/>
                  <a:pt x="29164" y="40408"/>
                  <a:pt x="29291" y="40238"/>
                </a:cubicBezTo>
                <a:cubicBezTo>
                  <a:pt x="29405" y="40110"/>
                  <a:pt x="29519" y="39996"/>
                  <a:pt x="29646" y="39812"/>
                </a:cubicBezTo>
                <a:cubicBezTo>
                  <a:pt x="29944" y="39457"/>
                  <a:pt x="30299" y="39045"/>
                  <a:pt x="30654" y="38392"/>
                </a:cubicBezTo>
                <a:cubicBezTo>
                  <a:pt x="31066" y="37682"/>
                  <a:pt x="31535" y="36802"/>
                  <a:pt x="32131" y="35624"/>
                </a:cubicBezTo>
                <a:lnTo>
                  <a:pt x="32131" y="35624"/>
                </a:lnTo>
                <a:lnTo>
                  <a:pt x="31776" y="35737"/>
                </a:lnTo>
                <a:cubicBezTo>
                  <a:pt x="31890" y="35553"/>
                  <a:pt x="32003" y="35382"/>
                  <a:pt x="32131" y="35198"/>
                </a:cubicBezTo>
                <a:cubicBezTo>
                  <a:pt x="32245" y="35084"/>
                  <a:pt x="32358" y="34914"/>
                  <a:pt x="32429" y="34729"/>
                </a:cubicBezTo>
                <a:cubicBezTo>
                  <a:pt x="32600" y="34374"/>
                  <a:pt x="32713" y="34076"/>
                  <a:pt x="32841" y="33721"/>
                </a:cubicBezTo>
                <a:cubicBezTo>
                  <a:pt x="33139" y="33011"/>
                  <a:pt x="33309" y="32244"/>
                  <a:pt x="33721" y="31180"/>
                </a:cubicBezTo>
                <a:cubicBezTo>
                  <a:pt x="33963" y="30654"/>
                  <a:pt x="34488" y="29646"/>
                  <a:pt x="35027" y="28454"/>
                </a:cubicBezTo>
                <a:cubicBezTo>
                  <a:pt x="35553" y="27275"/>
                  <a:pt x="36035" y="25969"/>
                  <a:pt x="36149" y="24975"/>
                </a:cubicBezTo>
                <a:cubicBezTo>
                  <a:pt x="36859" y="23016"/>
                  <a:pt x="37157" y="21539"/>
                  <a:pt x="37398" y="20119"/>
                </a:cubicBezTo>
                <a:cubicBezTo>
                  <a:pt x="37626" y="18643"/>
                  <a:pt x="37810" y="17280"/>
                  <a:pt x="38165" y="15562"/>
                </a:cubicBezTo>
                <a:cubicBezTo>
                  <a:pt x="38463" y="14554"/>
                  <a:pt x="38463" y="13617"/>
                  <a:pt x="38520" y="12964"/>
                </a:cubicBezTo>
                <a:cubicBezTo>
                  <a:pt x="38520" y="12254"/>
                  <a:pt x="38577" y="11771"/>
                  <a:pt x="38818" y="11601"/>
                </a:cubicBezTo>
                <a:lnTo>
                  <a:pt x="38818" y="11955"/>
                </a:lnTo>
                <a:lnTo>
                  <a:pt x="39344" y="11246"/>
                </a:lnTo>
                <a:lnTo>
                  <a:pt x="39045" y="11132"/>
                </a:lnTo>
                <a:cubicBezTo>
                  <a:pt x="39287" y="9883"/>
                  <a:pt x="39400" y="8051"/>
                  <a:pt x="39812" y="6986"/>
                </a:cubicBezTo>
                <a:cubicBezTo>
                  <a:pt x="39699" y="5978"/>
                  <a:pt x="39528" y="4970"/>
                  <a:pt x="39287" y="3962"/>
                </a:cubicBezTo>
                <a:lnTo>
                  <a:pt x="39287" y="3962"/>
                </a:lnTo>
                <a:cubicBezTo>
                  <a:pt x="39400" y="4672"/>
                  <a:pt x="39344" y="5510"/>
                  <a:pt x="39287" y="6333"/>
                </a:cubicBezTo>
                <a:lnTo>
                  <a:pt x="39344" y="6220"/>
                </a:lnTo>
                <a:lnTo>
                  <a:pt x="39344" y="6220"/>
                </a:lnTo>
                <a:cubicBezTo>
                  <a:pt x="39344" y="6631"/>
                  <a:pt x="39344" y="7284"/>
                  <a:pt x="39287" y="7937"/>
                </a:cubicBezTo>
                <a:cubicBezTo>
                  <a:pt x="39230" y="8647"/>
                  <a:pt x="39102" y="9286"/>
                  <a:pt x="38989" y="9712"/>
                </a:cubicBezTo>
                <a:cubicBezTo>
                  <a:pt x="38989" y="9357"/>
                  <a:pt x="39045" y="9002"/>
                  <a:pt x="39045" y="8647"/>
                </a:cubicBezTo>
                <a:lnTo>
                  <a:pt x="39045" y="8647"/>
                </a:lnTo>
                <a:cubicBezTo>
                  <a:pt x="38966" y="9080"/>
                  <a:pt x="38914" y="9231"/>
                  <a:pt x="38878" y="9231"/>
                </a:cubicBezTo>
                <a:cubicBezTo>
                  <a:pt x="38810" y="9231"/>
                  <a:pt x="38793" y="8713"/>
                  <a:pt x="38747" y="8520"/>
                </a:cubicBezTo>
                <a:cubicBezTo>
                  <a:pt x="38989" y="7284"/>
                  <a:pt x="38932" y="6873"/>
                  <a:pt x="38932" y="6447"/>
                </a:cubicBezTo>
                <a:cubicBezTo>
                  <a:pt x="38875" y="6092"/>
                  <a:pt x="38818" y="5808"/>
                  <a:pt x="38747" y="4913"/>
                </a:cubicBezTo>
                <a:cubicBezTo>
                  <a:pt x="38809" y="4553"/>
                  <a:pt x="38763" y="3921"/>
                  <a:pt x="38836" y="3921"/>
                </a:cubicBezTo>
                <a:cubicBezTo>
                  <a:pt x="38846" y="3921"/>
                  <a:pt x="38859" y="3934"/>
                  <a:pt x="38875" y="3962"/>
                </a:cubicBezTo>
                <a:cubicBezTo>
                  <a:pt x="38818" y="3437"/>
                  <a:pt x="38747" y="2485"/>
                  <a:pt x="38520" y="1662"/>
                </a:cubicBezTo>
                <a:cubicBezTo>
                  <a:pt x="38463" y="1477"/>
                  <a:pt x="38392" y="1250"/>
                  <a:pt x="38336" y="1066"/>
                </a:cubicBezTo>
                <a:cubicBezTo>
                  <a:pt x="38279" y="895"/>
                  <a:pt x="38222" y="767"/>
                  <a:pt x="38165" y="597"/>
                </a:cubicBezTo>
                <a:cubicBezTo>
                  <a:pt x="37981" y="356"/>
                  <a:pt x="37867" y="242"/>
                  <a:pt x="37810" y="242"/>
                </a:cubicBezTo>
                <a:cubicBezTo>
                  <a:pt x="37810" y="129"/>
                  <a:pt x="37810" y="129"/>
                  <a:pt x="377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8104" name="Google Shape;58104;p32"/>
          <p:cNvPicPr preferRelativeResize="0"/>
          <p:nvPr/>
        </p:nvPicPr>
        <p:blipFill rotWithShape="1">
          <a:blip r:embed="rId6">
            <a:alphaModFix/>
          </a:blip>
          <a:srcRect t="7979" r="4915" b="9587"/>
          <a:stretch/>
        </p:blipFill>
        <p:spPr>
          <a:xfrm rot="-1284691">
            <a:off x="-1710463" y="1628775"/>
            <a:ext cx="3006625" cy="2609849"/>
          </a:xfrm>
          <a:prstGeom prst="rect">
            <a:avLst/>
          </a:prstGeom>
          <a:noFill/>
          <a:ln>
            <a:noFill/>
          </a:ln>
        </p:spPr>
      </p:pic>
      <p:sp>
        <p:nvSpPr>
          <p:cNvPr id="58105" name="Google Shape;58105;p32"/>
          <p:cNvSpPr/>
          <p:nvPr/>
        </p:nvSpPr>
        <p:spPr>
          <a:xfrm>
            <a:off x="847912" y="2461813"/>
            <a:ext cx="675850" cy="1832275"/>
          </a:xfrm>
          <a:custGeom>
            <a:avLst/>
            <a:gdLst/>
            <a:ahLst/>
            <a:cxnLst/>
            <a:rect l="l" t="t" r="r" b="b"/>
            <a:pathLst>
              <a:path w="27034" h="73291" extrusionOk="0">
                <a:moveTo>
                  <a:pt x="26428" y="11636"/>
                </a:moveTo>
                <a:lnTo>
                  <a:pt x="26428" y="11636"/>
                </a:lnTo>
                <a:cubicBezTo>
                  <a:pt x="26431" y="11643"/>
                  <a:pt x="26434" y="11650"/>
                  <a:pt x="26437" y="11657"/>
                </a:cubicBezTo>
                <a:cubicBezTo>
                  <a:pt x="26434" y="11649"/>
                  <a:pt x="26431" y="11642"/>
                  <a:pt x="26428" y="11636"/>
                </a:cubicBezTo>
                <a:close/>
                <a:moveTo>
                  <a:pt x="2993" y="2403"/>
                </a:moveTo>
                <a:cubicBezTo>
                  <a:pt x="3010" y="2403"/>
                  <a:pt x="3010" y="2428"/>
                  <a:pt x="3010" y="2428"/>
                </a:cubicBezTo>
                <a:lnTo>
                  <a:pt x="3138" y="2485"/>
                </a:lnTo>
                <a:cubicBezTo>
                  <a:pt x="3365" y="2599"/>
                  <a:pt x="3550" y="2840"/>
                  <a:pt x="3720" y="3081"/>
                </a:cubicBezTo>
                <a:cubicBezTo>
                  <a:pt x="3848" y="3365"/>
                  <a:pt x="3961" y="3607"/>
                  <a:pt x="4075" y="3905"/>
                </a:cubicBezTo>
                <a:cubicBezTo>
                  <a:pt x="4259" y="4430"/>
                  <a:pt x="4430" y="4970"/>
                  <a:pt x="4671" y="5438"/>
                </a:cubicBezTo>
                <a:lnTo>
                  <a:pt x="4856" y="5438"/>
                </a:lnTo>
                <a:cubicBezTo>
                  <a:pt x="5026" y="5679"/>
                  <a:pt x="5140" y="5921"/>
                  <a:pt x="5324" y="6276"/>
                </a:cubicBezTo>
                <a:cubicBezTo>
                  <a:pt x="5381" y="6389"/>
                  <a:pt x="5495" y="6560"/>
                  <a:pt x="5566" y="6744"/>
                </a:cubicBezTo>
                <a:cubicBezTo>
                  <a:pt x="5622" y="6915"/>
                  <a:pt x="5736" y="7156"/>
                  <a:pt x="5793" y="7341"/>
                </a:cubicBezTo>
                <a:cubicBezTo>
                  <a:pt x="6148" y="8107"/>
                  <a:pt x="6446" y="8874"/>
                  <a:pt x="6631" y="9399"/>
                </a:cubicBezTo>
                <a:cubicBezTo>
                  <a:pt x="7213" y="10890"/>
                  <a:pt x="7866" y="12537"/>
                  <a:pt x="8519" y="14255"/>
                </a:cubicBezTo>
                <a:cubicBezTo>
                  <a:pt x="8632" y="14667"/>
                  <a:pt x="8817" y="15079"/>
                  <a:pt x="8931" y="15504"/>
                </a:cubicBezTo>
                <a:cubicBezTo>
                  <a:pt x="9044" y="15732"/>
                  <a:pt x="9115" y="15973"/>
                  <a:pt x="9172" y="16143"/>
                </a:cubicBezTo>
                <a:cubicBezTo>
                  <a:pt x="9286" y="16385"/>
                  <a:pt x="9399" y="16569"/>
                  <a:pt x="9527" y="16797"/>
                </a:cubicBezTo>
                <a:cubicBezTo>
                  <a:pt x="9697" y="17151"/>
                  <a:pt x="9995" y="17506"/>
                  <a:pt x="10180" y="17918"/>
                </a:cubicBezTo>
                <a:cubicBezTo>
                  <a:pt x="10350" y="18344"/>
                  <a:pt x="10535" y="18756"/>
                  <a:pt x="10649" y="19111"/>
                </a:cubicBezTo>
                <a:cubicBezTo>
                  <a:pt x="11117" y="22419"/>
                  <a:pt x="11359" y="20886"/>
                  <a:pt x="12068" y="23782"/>
                </a:cubicBezTo>
                <a:cubicBezTo>
                  <a:pt x="12239" y="24733"/>
                  <a:pt x="12423" y="26025"/>
                  <a:pt x="12594" y="27218"/>
                </a:cubicBezTo>
                <a:cubicBezTo>
                  <a:pt x="12778" y="28396"/>
                  <a:pt x="12892" y="29518"/>
                  <a:pt x="12835" y="30114"/>
                </a:cubicBezTo>
                <a:cubicBezTo>
                  <a:pt x="12722" y="28808"/>
                  <a:pt x="12480" y="28098"/>
                  <a:pt x="12239" y="27331"/>
                </a:cubicBezTo>
                <a:cubicBezTo>
                  <a:pt x="12068" y="26565"/>
                  <a:pt x="11827" y="25798"/>
                  <a:pt x="11657" y="24435"/>
                </a:cubicBezTo>
                <a:cubicBezTo>
                  <a:pt x="11657" y="24528"/>
                  <a:pt x="11649" y="24569"/>
                  <a:pt x="11635" y="24569"/>
                </a:cubicBezTo>
                <a:cubicBezTo>
                  <a:pt x="11571" y="24569"/>
                  <a:pt x="11373" y="23671"/>
                  <a:pt x="11174" y="22887"/>
                </a:cubicBezTo>
                <a:cubicBezTo>
                  <a:pt x="10995" y="22260"/>
                  <a:pt x="10832" y="21717"/>
                  <a:pt x="10780" y="21717"/>
                </a:cubicBezTo>
                <a:cubicBezTo>
                  <a:pt x="10749" y="21717"/>
                  <a:pt x="10756" y="21902"/>
                  <a:pt x="10819" y="22362"/>
                </a:cubicBezTo>
                <a:cubicBezTo>
                  <a:pt x="11004" y="23015"/>
                  <a:pt x="11174" y="23668"/>
                  <a:pt x="11359" y="24307"/>
                </a:cubicBezTo>
                <a:cubicBezTo>
                  <a:pt x="11472" y="25017"/>
                  <a:pt x="11657" y="25727"/>
                  <a:pt x="11713" y="26437"/>
                </a:cubicBezTo>
                <a:cubicBezTo>
                  <a:pt x="11955" y="27857"/>
                  <a:pt x="12125" y="29348"/>
                  <a:pt x="12310" y="30767"/>
                </a:cubicBezTo>
                <a:cubicBezTo>
                  <a:pt x="12423" y="32244"/>
                  <a:pt x="12480" y="33664"/>
                  <a:pt x="12537" y="35083"/>
                </a:cubicBezTo>
                <a:cubicBezTo>
                  <a:pt x="12594" y="36447"/>
                  <a:pt x="12665" y="37795"/>
                  <a:pt x="12722" y="38988"/>
                </a:cubicBezTo>
                <a:cubicBezTo>
                  <a:pt x="12708" y="38978"/>
                  <a:pt x="12696" y="38973"/>
                  <a:pt x="12684" y="38973"/>
                </a:cubicBezTo>
                <a:cubicBezTo>
                  <a:pt x="12571" y="38973"/>
                  <a:pt x="12502" y="39399"/>
                  <a:pt x="12447" y="40062"/>
                </a:cubicBezTo>
                <a:lnTo>
                  <a:pt x="12447" y="40062"/>
                </a:lnTo>
                <a:cubicBezTo>
                  <a:pt x="12259" y="40093"/>
                  <a:pt x="12068" y="40110"/>
                  <a:pt x="11884" y="40110"/>
                </a:cubicBezTo>
                <a:cubicBezTo>
                  <a:pt x="11359" y="40110"/>
                  <a:pt x="10819" y="39996"/>
                  <a:pt x="10350" y="39811"/>
                </a:cubicBezTo>
                <a:cubicBezTo>
                  <a:pt x="10052" y="39641"/>
                  <a:pt x="9995" y="39570"/>
                  <a:pt x="9825" y="39400"/>
                </a:cubicBezTo>
                <a:cubicBezTo>
                  <a:pt x="9641" y="39286"/>
                  <a:pt x="9399" y="38988"/>
                  <a:pt x="9044" y="38690"/>
                </a:cubicBezTo>
                <a:cubicBezTo>
                  <a:pt x="8689" y="38335"/>
                  <a:pt x="8405" y="38150"/>
                  <a:pt x="8164" y="37980"/>
                </a:cubicBezTo>
                <a:cubicBezTo>
                  <a:pt x="8050" y="37866"/>
                  <a:pt x="7923" y="37795"/>
                  <a:pt x="7866" y="37739"/>
                </a:cubicBezTo>
                <a:cubicBezTo>
                  <a:pt x="7809" y="37682"/>
                  <a:pt x="7809" y="37625"/>
                  <a:pt x="7752" y="37625"/>
                </a:cubicBezTo>
                <a:lnTo>
                  <a:pt x="7624" y="37440"/>
                </a:lnTo>
                <a:cubicBezTo>
                  <a:pt x="6915" y="36617"/>
                  <a:pt x="6446" y="35552"/>
                  <a:pt x="5921" y="34785"/>
                </a:cubicBezTo>
                <a:cubicBezTo>
                  <a:pt x="5850" y="34601"/>
                  <a:pt x="5793" y="34487"/>
                  <a:pt x="5736" y="34374"/>
                </a:cubicBezTo>
                <a:cubicBezTo>
                  <a:pt x="5679" y="34246"/>
                  <a:pt x="5622" y="34132"/>
                  <a:pt x="5566" y="34019"/>
                </a:cubicBezTo>
                <a:cubicBezTo>
                  <a:pt x="5438" y="33777"/>
                  <a:pt x="5381" y="33536"/>
                  <a:pt x="5268" y="33366"/>
                </a:cubicBezTo>
                <a:cubicBezTo>
                  <a:pt x="5140" y="32954"/>
                  <a:pt x="4969" y="32656"/>
                  <a:pt x="4856" y="32414"/>
                </a:cubicBezTo>
                <a:cubicBezTo>
                  <a:pt x="4799" y="32304"/>
                  <a:pt x="4748" y="32246"/>
                  <a:pt x="4711" y="32246"/>
                </a:cubicBezTo>
                <a:cubicBezTo>
                  <a:pt x="4628" y="32246"/>
                  <a:pt x="4610" y="32534"/>
                  <a:pt x="4728" y="33181"/>
                </a:cubicBezTo>
                <a:cubicBezTo>
                  <a:pt x="4501" y="32357"/>
                  <a:pt x="4373" y="31761"/>
                  <a:pt x="4316" y="31293"/>
                </a:cubicBezTo>
                <a:cubicBezTo>
                  <a:pt x="4259" y="31051"/>
                  <a:pt x="4203" y="30881"/>
                  <a:pt x="4203" y="30696"/>
                </a:cubicBezTo>
                <a:cubicBezTo>
                  <a:pt x="4146" y="30526"/>
                  <a:pt x="4146" y="30341"/>
                  <a:pt x="4075" y="30228"/>
                </a:cubicBezTo>
                <a:cubicBezTo>
                  <a:pt x="4018" y="29702"/>
                  <a:pt x="3961" y="29220"/>
                  <a:pt x="3663" y="27800"/>
                </a:cubicBezTo>
                <a:lnTo>
                  <a:pt x="3663" y="27800"/>
                </a:lnTo>
                <a:cubicBezTo>
                  <a:pt x="3791" y="28098"/>
                  <a:pt x="3961" y="28396"/>
                  <a:pt x="4146" y="28694"/>
                </a:cubicBezTo>
                <a:cubicBezTo>
                  <a:pt x="4075" y="28212"/>
                  <a:pt x="4075" y="27743"/>
                  <a:pt x="4018" y="27147"/>
                </a:cubicBezTo>
                <a:cubicBezTo>
                  <a:pt x="3961" y="26622"/>
                  <a:pt x="3905" y="26025"/>
                  <a:pt x="3791" y="25443"/>
                </a:cubicBezTo>
                <a:lnTo>
                  <a:pt x="3251" y="24080"/>
                </a:lnTo>
                <a:cubicBezTo>
                  <a:pt x="3195" y="22305"/>
                  <a:pt x="2896" y="20942"/>
                  <a:pt x="2598" y="19579"/>
                </a:cubicBezTo>
                <a:cubicBezTo>
                  <a:pt x="2485" y="18926"/>
                  <a:pt x="2300" y="18216"/>
                  <a:pt x="2187" y="17450"/>
                </a:cubicBezTo>
                <a:cubicBezTo>
                  <a:pt x="2073" y="16740"/>
                  <a:pt x="2130" y="15973"/>
                  <a:pt x="2187" y="15022"/>
                </a:cubicBezTo>
                <a:lnTo>
                  <a:pt x="2187" y="15022"/>
                </a:lnTo>
                <a:cubicBezTo>
                  <a:pt x="2130" y="15618"/>
                  <a:pt x="2073" y="15859"/>
                  <a:pt x="2016" y="15859"/>
                </a:cubicBezTo>
                <a:cubicBezTo>
                  <a:pt x="2016" y="15859"/>
                  <a:pt x="1945" y="15675"/>
                  <a:pt x="1945" y="15377"/>
                </a:cubicBezTo>
                <a:cubicBezTo>
                  <a:pt x="1945" y="15150"/>
                  <a:pt x="1945" y="14724"/>
                  <a:pt x="1888" y="14496"/>
                </a:cubicBezTo>
                <a:cubicBezTo>
                  <a:pt x="1844" y="14264"/>
                  <a:pt x="1800" y="14100"/>
                  <a:pt x="1755" y="14100"/>
                </a:cubicBezTo>
                <a:cubicBezTo>
                  <a:pt x="1743" y="14100"/>
                  <a:pt x="1731" y="14113"/>
                  <a:pt x="1718" y="14141"/>
                </a:cubicBezTo>
                <a:cubicBezTo>
                  <a:pt x="1775" y="13957"/>
                  <a:pt x="1775" y="13730"/>
                  <a:pt x="1718" y="13432"/>
                </a:cubicBezTo>
                <a:cubicBezTo>
                  <a:pt x="1718" y="13133"/>
                  <a:pt x="1661" y="12778"/>
                  <a:pt x="1661" y="12537"/>
                </a:cubicBezTo>
                <a:cubicBezTo>
                  <a:pt x="1610" y="12159"/>
                  <a:pt x="1596" y="11869"/>
                  <a:pt x="1618" y="11869"/>
                </a:cubicBezTo>
                <a:cubicBezTo>
                  <a:pt x="1627" y="11869"/>
                  <a:pt x="1641" y="11912"/>
                  <a:pt x="1661" y="12012"/>
                </a:cubicBezTo>
                <a:cubicBezTo>
                  <a:pt x="1661" y="11657"/>
                  <a:pt x="1661" y="11302"/>
                  <a:pt x="1718" y="11004"/>
                </a:cubicBezTo>
                <a:cubicBezTo>
                  <a:pt x="1718" y="10649"/>
                  <a:pt x="1888" y="10294"/>
                  <a:pt x="1945" y="9882"/>
                </a:cubicBezTo>
                <a:cubicBezTo>
                  <a:pt x="1945" y="9641"/>
                  <a:pt x="2016" y="9470"/>
                  <a:pt x="2016" y="9229"/>
                </a:cubicBezTo>
                <a:lnTo>
                  <a:pt x="2016" y="8689"/>
                </a:lnTo>
                <a:lnTo>
                  <a:pt x="2016" y="7625"/>
                </a:lnTo>
                <a:lnTo>
                  <a:pt x="2016" y="6744"/>
                </a:lnTo>
                <a:cubicBezTo>
                  <a:pt x="2073" y="6446"/>
                  <a:pt x="2073" y="6205"/>
                  <a:pt x="2073" y="5978"/>
                </a:cubicBezTo>
                <a:cubicBezTo>
                  <a:pt x="2187" y="5495"/>
                  <a:pt x="2243" y="5083"/>
                  <a:pt x="2428" y="4913"/>
                </a:cubicBezTo>
                <a:cubicBezTo>
                  <a:pt x="2428" y="4558"/>
                  <a:pt x="2428" y="4146"/>
                  <a:pt x="2485" y="3720"/>
                </a:cubicBezTo>
                <a:cubicBezTo>
                  <a:pt x="2485" y="3436"/>
                  <a:pt x="2542" y="3138"/>
                  <a:pt x="2655" y="2897"/>
                </a:cubicBezTo>
                <a:cubicBezTo>
                  <a:pt x="2655" y="2840"/>
                  <a:pt x="2655" y="2726"/>
                  <a:pt x="2726" y="2726"/>
                </a:cubicBezTo>
                <a:cubicBezTo>
                  <a:pt x="2783" y="2655"/>
                  <a:pt x="2783" y="2599"/>
                  <a:pt x="2840" y="2542"/>
                </a:cubicBezTo>
                <a:cubicBezTo>
                  <a:pt x="2840" y="2485"/>
                  <a:pt x="2896" y="2428"/>
                  <a:pt x="2953" y="2428"/>
                </a:cubicBezTo>
                <a:cubicBezTo>
                  <a:pt x="2972" y="2409"/>
                  <a:pt x="2985" y="2403"/>
                  <a:pt x="2993" y="2403"/>
                </a:cubicBezTo>
                <a:close/>
                <a:moveTo>
                  <a:pt x="2783" y="0"/>
                </a:moveTo>
                <a:cubicBezTo>
                  <a:pt x="2726" y="0"/>
                  <a:pt x="2655" y="57"/>
                  <a:pt x="2598" y="57"/>
                </a:cubicBezTo>
                <a:cubicBezTo>
                  <a:pt x="2542" y="114"/>
                  <a:pt x="2485" y="114"/>
                  <a:pt x="2428" y="171"/>
                </a:cubicBezTo>
                <a:cubicBezTo>
                  <a:pt x="2300" y="298"/>
                  <a:pt x="2243" y="355"/>
                  <a:pt x="2130" y="412"/>
                </a:cubicBezTo>
                <a:lnTo>
                  <a:pt x="1590" y="952"/>
                </a:lnTo>
                <a:cubicBezTo>
                  <a:pt x="1477" y="1122"/>
                  <a:pt x="1306" y="1307"/>
                  <a:pt x="1122" y="1590"/>
                </a:cubicBezTo>
                <a:cubicBezTo>
                  <a:pt x="1008" y="1889"/>
                  <a:pt x="824" y="2187"/>
                  <a:pt x="710" y="2655"/>
                </a:cubicBezTo>
                <a:cubicBezTo>
                  <a:pt x="469" y="3365"/>
                  <a:pt x="355" y="4203"/>
                  <a:pt x="298" y="4970"/>
                </a:cubicBezTo>
                <a:cubicBezTo>
                  <a:pt x="170" y="5736"/>
                  <a:pt x="114" y="6446"/>
                  <a:pt x="57" y="7156"/>
                </a:cubicBezTo>
                <a:lnTo>
                  <a:pt x="57" y="8278"/>
                </a:lnTo>
                <a:lnTo>
                  <a:pt x="57" y="8760"/>
                </a:lnTo>
                <a:lnTo>
                  <a:pt x="57" y="8988"/>
                </a:lnTo>
                <a:lnTo>
                  <a:pt x="57" y="9115"/>
                </a:lnTo>
                <a:lnTo>
                  <a:pt x="57" y="9172"/>
                </a:lnTo>
                <a:cubicBezTo>
                  <a:pt x="114" y="9343"/>
                  <a:pt x="114" y="9470"/>
                  <a:pt x="57" y="9698"/>
                </a:cubicBezTo>
                <a:cubicBezTo>
                  <a:pt x="57" y="9939"/>
                  <a:pt x="0" y="10180"/>
                  <a:pt x="0" y="10464"/>
                </a:cubicBezTo>
                <a:cubicBezTo>
                  <a:pt x="0" y="10762"/>
                  <a:pt x="0" y="11061"/>
                  <a:pt x="57" y="11302"/>
                </a:cubicBezTo>
                <a:cubicBezTo>
                  <a:pt x="57" y="11529"/>
                  <a:pt x="114" y="11770"/>
                  <a:pt x="170" y="11955"/>
                </a:cubicBezTo>
                <a:cubicBezTo>
                  <a:pt x="298" y="12537"/>
                  <a:pt x="469" y="13077"/>
                  <a:pt x="525" y="13602"/>
                </a:cubicBezTo>
                <a:cubicBezTo>
                  <a:pt x="653" y="14014"/>
                  <a:pt x="653" y="14496"/>
                  <a:pt x="596" y="15022"/>
                </a:cubicBezTo>
                <a:cubicBezTo>
                  <a:pt x="525" y="15561"/>
                  <a:pt x="469" y="16143"/>
                  <a:pt x="469" y="16740"/>
                </a:cubicBezTo>
                <a:cubicBezTo>
                  <a:pt x="469" y="17038"/>
                  <a:pt x="469" y="17336"/>
                  <a:pt x="525" y="17634"/>
                </a:cubicBezTo>
                <a:cubicBezTo>
                  <a:pt x="525" y="17861"/>
                  <a:pt x="596" y="18103"/>
                  <a:pt x="596" y="18273"/>
                </a:cubicBezTo>
                <a:lnTo>
                  <a:pt x="469" y="17748"/>
                </a:lnTo>
                <a:lnTo>
                  <a:pt x="412" y="17563"/>
                </a:lnTo>
                <a:lnTo>
                  <a:pt x="355" y="17393"/>
                </a:lnTo>
                <a:cubicBezTo>
                  <a:pt x="355" y="17279"/>
                  <a:pt x="298" y="17208"/>
                  <a:pt x="298" y="17095"/>
                </a:cubicBezTo>
                <a:lnTo>
                  <a:pt x="298" y="17506"/>
                </a:lnTo>
                <a:lnTo>
                  <a:pt x="298" y="17918"/>
                </a:lnTo>
                <a:lnTo>
                  <a:pt x="355" y="18699"/>
                </a:lnTo>
                <a:cubicBezTo>
                  <a:pt x="767" y="21240"/>
                  <a:pt x="710" y="21411"/>
                  <a:pt x="1363" y="24733"/>
                </a:cubicBezTo>
                <a:cubicBezTo>
                  <a:pt x="1477" y="25855"/>
                  <a:pt x="1590" y="26678"/>
                  <a:pt x="1718" y="27275"/>
                </a:cubicBezTo>
                <a:cubicBezTo>
                  <a:pt x="1888" y="27857"/>
                  <a:pt x="2016" y="28283"/>
                  <a:pt x="2130" y="28567"/>
                </a:cubicBezTo>
                <a:cubicBezTo>
                  <a:pt x="2428" y="29220"/>
                  <a:pt x="2726" y="29518"/>
                  <a:pt x="3081" y="30469"/>
                </a:cubicBezTo>
                <a:lnTo>
                  <a:pt x="3195" y="30994"/>
                </a:lnTo>
                <a:cubicBezTo>
                  <a:pt x="3251" y="31179"/>
                  <a:pt x="3251" y="31349"/>
                  <a:pt x="3308" y="31534"/>
                </a:cubicBezTo>
                <a:lnTo>
                  <a:pt x="3493" y="32599"/>
                </a:lnTo>
                <a:cubicBezTo>
                  <a:pt x="3550" y="33309"/>
                  <a:pt x="3663" y="34075"/>
                  <a:pt x="3905" y="34899"/>
                </a:cubicBezTo>
                <a:lnTo>
                  <a:pt x="3961" y="34785"/>
                </a:lnTo>
                <a:cubicBezTo>
                  <a:pt x="4146" y="35083"/>
                  <a:pt x="4316" y="35311"/>
                  <a:pt x="4430" y="35495"/>
                </a:cubicBezTo>
                <a:cubicBezTo>
                  <a:pt x="4558" y="35737"/>
                  <a:pt x="4671" y="35907"/>
                  <a:pt x="4785" y="36092"/>
                </a:cubicBezTo>
                <a:cubicBezTo>
                  <a:pt x="4969" y="36503"/>
                  <a:pt x="5140" y="36801"/>
                  <a:pt x="5381" y="37270"/>
                </a:cubicBezTo>
                <a:cubicBezTo>
                  <a:pt x="5495" y="37511"/>
                  <a:pt x="5622" y="37739"/>
                  <a:pt x="5850" y="38037"/>
                </a:cubicBezTo>
                <a:cubicBezTo>
                  <a:pt x="5921" y="38150"/>
                  <a:pt x="6034" y="38278"/>
                  <a:pt x="6148" y="38448"/>
                </a:cubicBezTo>
                <a:cubicBezTo>
                  <a:pt x="6205" y="38576"/>
                  <a:pt x="6276" y="38633"/>
                  <a:pt x="6332" y="38690"/>
                </a:cubicBezTo>
                <a:lnTo>
                  <a:pt x="6446" y="38803"/>
                </a:lnTo>
                <a:cubicBezTo>
                  <a:pt x="6503" y="38860"/>
                  <a:pt x="6560" y="38931"/>
                  <a:pt x="6560" y="38988"/>
                </a:cubicBezTo>
                <a:cubicBezTo>
                  <a:pt x="6986" y="39343"/>
                  <a:pt x="7454" y="39641"/>
                  <a:pt x="7809" y="39925"/>
                </a:cubicBezTo>
                <a:cubicBezTo>
                  <a:pt x="7979" y="40053"/>
                  <a:pt x="8164" y="40280"/>
                  <a:pt x="8462" y="40521"/>
                </a:cubicBezTo>
                <a:cubicBezTo>
                  <a:pt x="8576" y="40706"/>
                  <a:pt x="8689" y="40819"/>
                  <a:pt x="8931" y="40933"/>
                </a:cubicBezTo>
                <a:cubicBezTo>
                  <a:pt x="8987" y="40990"/>
                  <a:pt x="9115" y="41061"/>
                  <a:pt x="9229" y="41118"/>
                </a:cubicBezTo>
                <a:cubicBezTo>
                  <a:pt x="9229" y="41174"/>
                  <a:pt x="9286" y="41174"/>
                  <a:pt x="9342" y="41231"/>
                </a:cubicBezTo>
                <a:cubicBezTo>
                  <a:pt x="9399" y="41231"/>
                  <a:pt x="9470" y="41288"/>
                  <a:pt x="9527" y="41288"/>
                </a:cubicBezTo>
                <a:cubicBezTo>
                  <a:pt x="9470" y="41174"/>
                  <a:pt x="9399" y="41061"/>
                  <a:pt x="9342" y="40933"/>
                </a:cubicBezTo>
                <a:lnTo>
                  <a:pt x="9342" y="40933"/>
                </a:lnTo>
                <a:cubicBezTo>
                  <a:pt x="9470" y="40990"/>
                  <a:pt x="9584" y="41061"/>
                  <a:pt x="9697" y="41118"/>
                </a:cubicBezTo>
                <a:cubicBezTo>
                  <a:pt x="9825" y="41174"/>
                  <a:pt x="9939" y="41231"/>
                  <a:pt x="10052" y="41288"/>
                </a:cubicBezTo>
                <a:cubicBezTo>
                  <a:pt x="10294" y="41416"/>
                  <a:pt x="10535" y="41473"/>
                  <a:pt x="10705" y="41529"/>
                </a:cubicBezTo>
                <a:cubicBezTo>
                  <a:pt x="10940" y="41558"/>
                  <a:pt x="11177" y="41572"/>
                  <a:pt x="11408" y="41572"/>
                </a:cubicBezTo>
                <a:cubicBezTo>
                  <a:pt x="11639" y="41572"/>
                  <a:pt x="11863" y="41558"/>
                  <a:pt x="12068" y="41529"/>
                </a:cubicBezTo>
                <a:cubicBezTo>
                  <a:pt x="12163" y="41517"/>
                  <a:pt x="12257" y="41503"/>
                  <a:pt x="12352" y="41486"/>
                </a:cubicBezTo>
                <a:lnTo>
                  <a:pt x="12352" y="41486"/>
                </a:lnTo>
                <a:cubicBezTo>
                  <a:pt x="12338" y="41712"/>
                  <a:pt x="12325" y="41945"/>
                  <a:pt x="12310" y="42182"/>
                </a:cubicBezTo>
                <a:cubicBezTo>
                  <a:pt x="12182" y="44014"/>
                  <a:pt x="12012" y="46144"/>
                  <a:pt x="11827" y="47152"/>
                </a:cubicBezTo>
                <a:lnTo>
                  <a:pt x="11657" y="47265"/>
                </a:lnTo>
                <a:cubicBezTo>
                  <a:pt x="11245" y="49097"/>
                  <a:pt x="10947" y="50403"/>
                  <a:pt x="10592" y="53356"/>
                </a:cubicBezTo>
                <a:cubicBezTo>
                  <a:pt x="10407" y="54194"/>
                  <a:pt x="10237" y="55074"/>
                  <a:pt x="10109" y="55898"/>
                </a:cubicBezTo>
                <a:cubicBezTo>
                  <a:pt x="9995" y="56324"/>
                  <a:pt x="9939" y="56792"/>
                  <a:pt x="9825" y="57147"/>
                </a:cubicBezTo>
                <a:cubicBezTo>
                  <a:pt x="9754" y="57559"/>
                  <a:pt x="9584" y="57971"/>
                  <a:pt x="9470" y="58326"/>
                </a:cubicBezTo>
                <a:cubicBezTo>
                  <a:pt x="9286" y="58737"/>
                  <a:pt x="9115" y="59092"/>
                  <a:pt x="8987" y="59518"/>
                </a:cubicBezTo>
                <a:cubicBezTo>
                  <a:pt x="8817" y="59873"/>
                  <a:pt x="8689" y="60285"/>
                  <a:pt x="8576" y="60640"/>
                </a:cubicBezTo>
                <a:cubicBezTo>
                  <a:pt x="8278" y="61350"/>
                  <a:pt x="7923" y="62060"/>
                  <a:pt x="7568" y="62713"/>
                </a:cubicBezTo>
                <a:cubicBezTo>
                  <a:pt x="7340" y="63181"/>
                  <a:pt x="7099" y="63707"/>
                  <a:pt x="6915" y="64246"/>
                </a:cubicBezTo>
                <a:lnTo>
                  <a:pt x="6744" y="64658"/>
                </a:lnTo>
                <a:cubicBezTo>
                  <a:pt x="6687" y="64771"/>
                  <a:pt x="6631" y="64899"/>
                  <a:pt x="6631" y="65013"/>
                </a:cubicBezTo>
                <a:cubicBezTo>
                  <a:pt x="6503" y="65254"/>
                  <a:pt x="6332" y="65481"/>
                  <a:pt x="6205" y="65723"/>
                </a:cubicBezTo>
                <a:cubicBezTo>
                  <a:pt x="6091" y="65964"/>
                  <a:pt x="5921" y="66319"/>
                  <a:pt x="5850" y="66617"/>
                </a:cubicBezTo>
                <a:cubicBezTo>
                  <a:pt x="5793" y="66901"/>
                  <a:pt x="5736" y="67143"/>
                  <a:pt x="5679" y="67441"/>
                </a:cubicBezTo>
                <a:cubicBezTo>
                  <a:pt x="5622" y="67682"/>
                  <a:pt x="5566" y="67909"/>
                  <a:pt x="5438" y="68151"/>
                </a:cubicBezTo>
                <a:cubicBezTo>
                  <a:pt x="5381" y="68392"/>
                  <a:pt x="5268" y="68562"/>
                  <a:pt x="5140" y="68804"/>
                </a:cubicBezTo>
                <a:cubicBezTo>
                  <a:pt x="5026" y="68974"/>
                  <a:pt x="4785" y="69215"/>
                  <a:pt x="4728" y="69514"/>
                </a:cubicBezTo>
                <a:cubicBezTo>
                  <a:pt x="4614" y="69741"/>
                  <a:pt x="4614" y="69982"/>
                  <a:pt x="4558" y="70223"/>
                </a:cubicBezTo>
                <a:cubicBezTo>
                  <a:pt x="4430" y="70692"/>
                  <a:pt x="4316" y="71104"/>
                  <a:pt x="4203" y="71516"/>
                </a:cubicBezTo>
                <a:cubicBezTo>
                  <a:pt x="3961" y="72296"/>
                  <a:pt x="3550" y="72879"/>
                  <a:pt x="3365" y="73290"/>
                </a:cubicBezTo>
                <a:cubicBezTo>
                  <a:pt x="3791" y="72822"/>
                  <a:pt x="4259" y="72225"/>
                  <a:pt x="4558" y="71643"/>
                </a:cubicBezTo>
                <a:cubicBezTo>
                  <a:pt x="4856" y="71047"/>
                  <a:pt x="5026" y="70394"/>
                  <a:pt x="5268" y="69812"/>
                </a:cubicBezTo>
                <a:cubicBezTo>
                  <a:pt x="5324" y="69684"/>
                  <a:pt x="5381" y="69570"/>
                  <a:pt x="5438" y="69457"/>
                </a:cubicBezTo>
                <a:cubicBezTo>
                  <a:pt x="5566" y="69329"/>
                  <a:pt x="5622" y="69215"/>
                  <a:pt x="5736" y="69102"/>
                </a:cubicBezTo>
                <a:cubicBezTo>
                  <a:pt x="5850" y="68917"/>
                  <a:pt x="5921" y="68804"/>
                  <a:pt x="6034" y="68619"/>
                </a:cubicBezTo>
                <a:cubicBezTo>
                  <a:pt x="6091" y="68506"/>
                  <a:pt x="6148" y="68321"/>
                  <a:pt x="6205" y="68151"/>
                </a:cubicBezTo>
                <a:cubicBezTo>
                  <a:pt x="6389" y="67554"/>
                  <a:pt x="6503" y="66901"/>
                  <a:pt x="6687" y="66433"/>
                </a:cubicBezTo>
                <a:cubicBezTo>
                  <a:pt x="6915" y="65907"/>
                  <a:pt x="7269" y="65368"/>
                  <a:pt x="7454" y="64771"/>
                </a:cubicBezTo>
                <a:cubicBezTo>
                  <a:pt x="7695" y="64246"/>
                  <a:pt x="7866" y="63707"/>
                  <a:pt x="8107" y="63238"/>
                </a:cubicBezTo>
                <a:cubicBezTo>
                  <a:pt x="8576" y="62230"/>
                  <a:pt x="9044" y="61293"/>
                  <a:pt x="9584" y="60398"/>
                </a:cubicBezTo>
                <a:lnTo>
                  <a:pt x="9584" y="60398"/>
                </a:lnTo>
                <a:cubicBezTo>
                  <a:pt x="9229" y="61293"/>
                  <a:pt x="8987" y="61932"/>
                  <a:pt x="8760" y="62471"/>
                </a:cubicBezTo>
                <a:cubicBezTo>
                  <a:pt x="8519" y="62997"/>
                  <a:pt x="8334" y="63479"/>
                  <a:pt x="8221" y="63891"/>
                </a:cubicBezTo>
                <a:cubicBezTo>
                  <a:pt x="8164" y="64062"/>
                  <a:pt x="8107" y="64303"/>
                  <a:pt x="8050" y="64488"/>
                </a:cubicBezTo>
                <a:cubicBezTo>
                  <a:pt x="8050" y="64601"/>
                  <a:pt x="7979" y="64715"/>
                  <a:pt x="7979" y="64771"/>
                </a:cubicBezTo>
                <a:cubicBezTo>
                  <a:pt x="7979" y="64899"/>
                  <a:pt x="7923" y="65013"/>
                  <a:pt x="7923" y="65197"/>
                </a:cubicBezTo>
                <a:cubicBezTo>
                  <a:pt x="7752" y="65723"/>
                  <a:pt x="7454" y="66319"/>
                  <a:pt x="7269" y="66788"/>
                </a:cubicBezTo>
                <a:cubicBezTo>
                  <a:pt x="7454" y="66489"/>
                  <a:pt x="7809" y="66134"/>
                  <a:pt x="8107" y="65552"/>
                </a:cubicBezTo>
                <a:lnTo>
                  <a:pt x="8107" y="65552"/>
                </a:lnTo>
                <a:cubicBezTo>
                  <a:pt x="7923" y="66078"/>
                  <a:pt x="7695" y="66433"/>
                  <a:pt x="7624" y="66731"/>
                </a:cubicBezTo>
                <a:cubicBezTo>
                  <a:pt x="7671" y="66684"/>
                  <a:pt x="7702" y="66665"/>
                  <a:pt x="7723" y="66665"/>
                </a:cubicBezTo>
                <a:cubicBezTo>
                  <a:pt x="7784" y="66665"/>
                  <a:pt x="7752" y="66834"/>
                  <a:pt x="7752" y="66972"/>
                </a:cubicBezTo>
                <a:cubicBezTo>
                  <a:pt x="7805" y="67130"/>
                  <a:pt x="7809" y="67447"/>
                  <a:pt x="7854" y="67447"/>
                </a:cubicBezTo>
                <a:cubicBezTo>
                  <a:pt x="7858" y="67447"/>
                  <a:pt x="7862" y="67445"/>
                  <a:pt x="7866" y="67441"/>
                </a:cubicBezTo>
                <a:cubicBezTo>
                  <a:pt x="7923" y="67327"/>
                  <a:pt x="7923" y="67256"/>
                  <a:pt x="7923" y="67199"/>
                </a:cubicBezTo>
                <a:cubicBezTo>
                  <a:pt x="7979" y="67143"/>
                  <a:pt x="7979" y="67143"/>
                  <a:pt x="7979" y="67086"/>
                </a:cubicBezTo>
                <a:cubicBezTo>
                  <a:pt x="8050" y="66972"/>
                  <a:pt x="8107" y="66844"/>
                  <a:pt x="8164" y="66731"/>
                </a:cubicBezTo>
                <a:cubicBezTo>
                  <a:pt x="8278" y="66433"/>
                  <a:pt x="8519" y="66078"/>
                  <a:pt x="8760" y="65552"/>
                </a:cubicBezTo>
                <a:cubicBezTo>
                  <a:pt x="8760" y="65481"/>
                  <a:pt x="8817" y="65425"/>
                  <a:pt x="8817" y="65368"/>
                </a:cubicBezTo>
                <a:lnTo>
                  <a:pt x="8874" y="65254"/>
                </a:lnTo>
                <a:lnTo>
                  <a:pt x="8931" y="65013"/>
                </a:lnTo>
                <a:lnTo>
                  <a:pt x="9115" y="64488"/>
                </a:lnTo>
                <a:cubicBezTo>
                  <a:pt x="9229" y="64189"/>
                  <a:pt x="9399" y="63834"/>
                  <a:pt x="9527" y="63536"/>
                </a:cubicBezTo>
                <a:lnTo>
                  <a:pt x="9527" y="63536"/>
                </a:lnTo>
                <a:cubicBezTo>
                  <a:pt x="9123" y="64291"/>
                  <a:pt x="8958" y="64576"/>
                  <a:pt x="8900" y="64576"/>
                </a:cubicBezTo>
                <a:cubicBezTo>
                  <a:pt x="8881" y="64576"/>
                  <a:pt x="8874" y="64545"/>
                  <a:pt x="8874" y="64488"/>
                </a:cubicBezTo>
                <a:cubicBezTo>
                  <a:pt x="8817" y="64303"/>
                  <a:pt x="8931" y="63778"/>
                  <a:pt x="8987" y="63423"/>
                </a:cubicBezTo>
                <a:lnTo>
                  <a:pt x="9882" y="61293"/>
                </a:lnTo>
                <a:lnTo>
                  <a:pt x="9882" y="61293"/>
                </a:lnTo>
                <a:cubicBezTo>
                  <a:pt x="9727" y="61594"/>
                  <a:pt x="9426" y="62239"/>
                  <a:pt x="9358" y="62239"/>
                </a:cubicBezTo>
                <a:cubicBezTo>
                  <a:pt x="9320" y="62239"/>
                  <a:pt x="9354" y="62038"/>
                  <a:pt x="9527" y="61463"/>
                </a:cubicBezTo>
                <a:cubicBezTo>
                  <a:pt x="9641" y="61222"/>
                  <a:pt x="9697" y="60995"/>
                  <a:pt x="9825" y="60697"/>
                </a:cubicBezTo>
                <a:cubicBezTo>
                  <a:pt x="9882" y="60455"/>
                  <a:pt x="9995" y="60157"/>
                  <a:pt x="10052" y="59930"/>
                </a:cubicBezTo>
                <a:cubicBezTo>
                  <a:pt x="10180" y="59518"/>
                  <a:pt x="10407" y="58979"/>
                  <a:pt x="10705" y="58510"/>
                </a:cubicBezTo>
                <a:lnTo>
                  <a:pt x="10705" y="58510"/>
                </a:lnTo>
                <a:cubicBezTo>
                  <a:pt x="10535" y="59163"/>
                  <a:pt x="10407" y="59745"/>
                  <a:pt x="10407" y="60228"/>
                </a:cubicBezTo>
                <a:cubicBezTo>
                  <a:pt x="10464" y="59689"/>
                  <a:pt x="10762" y="59092"/>
                  <a:pt x="11060" y="58453"/>
                </a:cubicBezTo>
                <a:lnTo>
                  <a:pt x="11415" y="57389"/>
                </a:lnTo>
                <a:cubicBezTo>
                  <a:pt x="11472" y="57204"/>
                  <a:pt x="11472" y="57090"/>
                  <a:pt x="11529" y="56906"/>
                </a:cubicBezTo>
                <a:lnTo>
                  <a:pt x="11657" y="56437"/>
                </a:lnTo>
                <a:cubicBezTo>
                  <a:pt x="12012" y="55259"/>
                  <a:pt x="12367" y="54123"/>
                  <a:pt x="12480" y="52703"/>
                </a:cubicBezTo>
                <a:lnTo>
                  <a:pt x="13020" y="51936"/>
                </a:lnTo>
                <a:lnTo>
                  <a:pt x="13488" y="49338"/>
                </a:lnTo>
                <a:lnTo>
                  <a:pt x="13602" y="49693"/>
                </a:lnTo>
                <a:lnTo>
                  <a:pt x="13900" y="48089"/>
                </a:lnTo>
                <a:cubicBezTo>
                  <a:pt x="14014" y="47564"/>
                  <a:pt x="14141" y="47024"/>
                  <a:pt x="14198" y="46442"/>
                </a:cubicBezTo>
                <a:cubicBezTo>
                  <a:pt x="14368" y="44667"/>
                  <a:pt x="14198" y="44426"/>
                  <a:pt x="14141" y="44071"/>
                </a:cubicBezTo>
                <a:cubicBezTo>
                  <a:pt x="14198" y="42708"/>
                  <a:pt x="14198" y="41416"/>
                  <a:pt x="14312" y="40876"/>
                </a:cubicBezTo>
                <a:lnTo>
                  <a:pt x="14496" y="42481"/>
                </a:lnTo>
                <a:cubicBezTo>
                  <a:pt x="14553" y="41941"/>
                  <a:pt x="14610" y="41473"/>
                  <a:pt x="14610" y="40990"/>
                </a:cubicBezTo>
                <a:lnTo>
                  <a:pt x="14610" y="40990"/>
                </a:lnTo>
                <a:cubicBezTo>
                  <a:pt x="14589" y="41176"/>
                  <a:pt x="14574" y="41253"/>
                  <a:pt x="14562" y="41253"/>
                </a:cubicBezTo>
                <a:cubicBezTo>
                  <a:pt x="14544" y="41253"/>
                  <a:pt x="14535" y="41050"/>
                  <a:pt x="14526" y="40778"/>
                </a:cubicBezTo>
                <a:lnTo>
                  <a:pt x="14526" y="40778"/>
                </a:lnTo>
                <a:cubicBezTo>
                  <a:pt x="14703" y="40699"/>
                  <a:pt x="14886" y="40614"/>
                  <a:pt x="15078" y="40521"/>
                </a:cubicBezTo>
                <a:cubicBezTo>
                  <a:pt x="15675" y="40223"/>
                  <a:pt x="16924" y="39641"/>
                  <a:pt x="18103" y="38690"/>
                </a:cubicBezTo>
                <a:cubicBezTo>
                  <a:pt x="18699" y="38221"/>
                  <a:pt x="19281" y="37625"/>
                  <a:pt x="19693" y="36972"/>
                </a:cubicBezTo>
                <a:cubicBezTo>
                  <a:pt x="20119" y="36319"/>
                  <a:pt x="20403" y="35737"/>
                  <a:pt x="20587" y="35140"/>
                </a:cubicBezTo>
                <a:cubicBezTo>
                  <a:pt x="21184" y="34132"/>
                  <a:pt x="21595" y="33124"/>
                  <a:pt x="21950" y="32301"/>
                </a:cubicBezTo>
                <a:cubicBezTo>
                  <a:pt x="22305" y="31406"/>
                  <a:pt x="22532" y="30583"/>
                  <a:pt x="22831" y="29816"/>
                </a:cubicBezTo>
                <a:cubicBezTo>
                  <a:pt x="23427" y="28212"/>
                  <a:pt x="23895" y="26735"/>
                  <a:pt x="24548" y="24847"/>
                </a:cubicBezTo>
                <a:cubicBezTo>
                  <a:pt x="24960" y="23668"/>
                  <a:pt x="25145" y="22660"/>
                  <a:pt x="25258" y="21894"/>
                </a:cubicBezTo>
                <a:cubicBezTo>
                  <a:pt x="25372" y="21056"/>
                  <a:pt x="25443" y="20531"/>
                  <a:pt x="25670" y="20346"/>
                </a:cubicBezTo>
                <a:lnTo>
                  <a:pt x="25670" y="20346"/>
                </a:lnTo>
                <a:lnTo>
                  <a:pt x="25613" y="20758"/>
                </a:lnTo>
                <a:lnTo>
                  <a:pt x="26210" y="19934"/>
                </a:lnTo>
                <a:lnTo>
                  <a:pt x="25912" y="19821"/>
                </a:lnTo>
                <a:cubicBezTo>
                  <a:pt x="26266" y="18401"/>
                  <a:pt x="26508" y="16271"/>
                  <a:pt x="27033" y="15079"/>
                </a:cubicBezTo>
                <a:lnTo>
                  <a:pt x="27033" y="13375"/>
                </a:lnTo>
                <a:cubicBezTo>
                  <a:pt x="27033" y="12778"/>
                  <a:pt x="26976" y="12239"/>
                  <a:pt x="26792" y="11657"/>
                </a:cubicBezTo>
                <a:lnTo>
                  <a:pt x="26792" y="11657"/>
                </a:lnTo>
                <a:cubicBezTo>
                  <a:pt x="26863" y="12069"/>
                  <a:pt x="26863" y="12537"/>
                  <a:pt x="26792" y="12949"/>
                </a:cubicBezTo>
                <a:cubicBezTo>
                  <a:pt x="26792" y="13432"/>
                  <a:pt x="26678" y="13843"/>
                  <a:pt x="26565" y="14312"/>
                </a:cubicBezTo>
                <a:lnTo>
                  <a:pt x="26678" y="14255"/>
                </a:lnTo>
                <a:lnTo>
                  <a:pt x="26678" y="14255"/>
                </a:lnTo>
                <a:cubicBezTo>
                  <a:pt x="26508" y="15079"/>
                  <a:pt x="26266" y="17208"/>
                  <a:pt x="25968" y="18216"/>
                </a:cubicBezTo>
                <a:lnTo>
                  <a:pt x="26082" y="16981"/>
                </a:lnTo>
                <a:lnTo>
                  <a:pt x="26082" y="16981"/>
                </a:lnTo>
                <a:cubicBezTo>
                  <a:pt x="25982" y="17481"/>
                  <a:pt x="25917" y="17657"/>
                  <a:pt x="25878" y="17657"/>
                </a:cubicBezTo>
                <a:cubicBezTo>
                  <a:pt x="25805" y="17657"/>
                  <a:pt x="25818" y="17063"/>
                  <a:pt x="25855" y="16797"/>
                </a:cubicBezTo>
                <a:cubicBezTo>
                  <a:pt x="26153" y="15433"/>
                  <a:pt x="26153" y="14908"/>
                  <a:pt x="26210" y="14496"/>
                </a:cubicBezTo>
                <a:lnTo>
                  <a:pt x="26210" y="13787"/>
                </a:lnTo>
                <a:lnTo>
                  <a:pt x="26210" y="13304"/>
                </a:lnTo>
                <a:cubicBezTo>
                  <a:pt x="26266" y="13133"/>
                  <a:pt x="26266" y="12892"/>
                  <a:pt x="26266" y="12665"/>
                </a:cubicBezTo>
                <a:cubicBezTo>
                  <a:pt x="26315" y="12299"/>
                  <a:pt x="26322" y="11596"/>
                  <a:pt x="26395" y="11596"/>
                </a:cubicBezTo>
                <a:cubicBezTo>
                  <a:pt x="26405" y="11596"/>
                  <a:pt x="26416" y="11609"/>
                  <a:pt x="26428" y="11636"/>
                </a:cubicBezTo>
                <a:lnTo>
                  <a:pt x="26428" y="11636"/>
                </a:lnTo>
                <a:cubicBezTo>
                  <a:pt x="26380" y="11510"/>
                  <a:pt x="26377" y="11346"/>
                  <a:pt x="26323" y="11117"/>
                </a:cubicBezTo>
                <a:cubicBezTo>
                  <a:pt x="26323" y="10947"/>
                  <a:pt x="26323" y="10649"/>
                  <a:pt x="26266" y="10407"/>
                </a:cubicBezTo>
                <a:cubicBezTo>
                  <a:pt x="26210" y="9939"/>
                  <a:pt x="26210" y="9399"/>
                  <a:pt x="26153" y="8931"/>
                </a:cubicBezTo>
                <a:cubicBezTo>
                  <a:pt x="26025" y="8462"/>
                  <a:pt x="25968" y="7980"/>
                  <a:pt x="25798" y="7696"/>
                </a:cubicBezTo>
                <a:cubicBezTo>
                  <a:pt x="25670" y="7397"/>
                  <a:pt x="25557" y="7270"/>
                  <a:pt x="25500" y="7270"/>
                </a:cubicBezTo>
                <a:cubicBezTo>
                  <a:pt x="25443" y="7213"/>
                  <a:pt x="25443" y="7156"/>
                  <a:pt x="25443" y="7099"/>
                </a:cubicBezTo>
                <a:cubicBezTo>
                  <a:pt x="25258" y="7397"/>
                  <a:pt x="25202" y="7752"/>
                  <a:pt x="25017" y="8335"/>
                </a:cubicBezTo>
                <a:cubicBezTo>
                  <a:pt x="24960" y="8633"/>
                  <a:pt x="24903" y="8931"/>
                  <a:pt x="24847" y="9343"/>
                </a:cubicBezTo>
                <a:cubicBezTo>
                  <a:pt x="24733" y="9698"/>
                  <a:pt x="24662" y="10109"/>
                  <a:pt x="24605" y="10592"/>
                </a:cubicBezTo>
                <a:cubicBezTo>
                  <a:pt x="24847" y="12125"/>
                  <a:pt x="24960" y="12480"/>
                  <a:pt x="24847" y="13659"/>
                </a:cubicBezTo>
                <a:cubicBezTo>
                  <a:pt x="24194" y="16498"/>
                  <a:pt x="24023" y="18699"/>
                  <a:pt x="23782" y="20886"/>
                </a:cubicBezTo>
                <a:cubicBezTo>
                  <a:pt x="23782" y="21113"/>
                  <a:pt x="23725" y="21411"/>
                  <a:pt x="23725" y="21652"/>
                </a:cubicBezTo>
                <a:cubicBezTo>
                  <a:pt x="23668" y="21950"/>
                  <a:pt x="23668" y="22249"/>
                  <a:pt x="23597" y="22476"/>
                </a:cubicBezTo>
                <a:cubicBezTo>
                  <a:pt x="23540" y="23015"/>
                  <a:pt x="23484" y="23541"/>
                  <a:pt x="23313" y="24080"/>
                </a:cubicBezTo>
                <a:cubicBezTo>
                  <a:pt x="23072" y="25202"/>
                  <a:pt x="22660" y="26323"/>
                  <a:pt x="22007" y="27686"/>
                </a:cubicBezTo>
                <a:cubicBezTo>
                  <a:pt x="21766" y="28283"/>
                  <a:pt x="21468" y="28808"/>
                  <a:pt x="21240" y="29404"/>
                </a:cubicBezTo>
                <a:cubicBezTo>
                  <a:pt x="21113" y="29702"/>
                  <a:pt x="20999" y="29930"/>
                  <a:pt x="20885" y="30228"/>
                </a:cubicBezTo>
                <a:cubicBezTo>
                  <a:pt x="20701" y="30526"/>
                  <a:pt x="20587" y="30824"/>
                  <a:pt x="20474" y="31051"/>
                </a:cubicBezTo>
                <a:cubicBezTo>
                  <a:pt x="20048" y="32187"/>
                  <a:pt x="19636" y="33181"/>
                  <a:pt x="19167" y="34189"/>
                </a:cubicBezTo>
                <a:cubicBezTo>
                  <a:pt x="18699" y="35140"/>
                  <a:pt x="18216" y="36021"/>
                  <a:pt x="17563" y="36730"/>
                </a:cubicBezTo>
                <a:cubicBezTo>
                  <a:pt x="17449" y="36858"/>
                  <a:pt x="17393" y="36915"/>
                  <a:pt x="17336" y="37029"/>
                </a:cubicBezTo>
                <a:cubicBezTo>
                  <a:pt x="17208" y="37085"/>
                  <a:pt x="17151" y="37156"/>
                  <a:pt x="17038" y="37270"/>
                </a:cubicBezTo>
                <a:cubicBezTo>
                  <a:pt x="17038" y="37270"/>
                  <a:pt x="16981" y="37327"/>
                  <a:pt x="16924" y="37384"/>
                </a:cubicBezTo>
                <a:lnTo>
                  <a:pt x="16740" y="37511"/>
                </a:lnTo>
                <a:cubicBezTo>
                  <a:pt x="16626" y="37568"/>
                  <a:pt x="16498" y="37682"/>
                  <a:pt x="16441" y="37739"/>
                </a:cubicBezTo>
                <a:cubicBezTo>
                  <a:pt x="15973" y="38093"/>
                  <a:pt x="15504" y="38392"/>
                  <a:pt x="15022" y="38633"/>
                </a:cubicBezTo>
                <a:cubicBezTo>
                  <a:pt x="14913" y="38831"/>
                  <a:pt x="14718" y="39042"/>
                  <a:pt x="14447" y="39240"/>
                </a:cubicBezTo>
                <a:lnTo>
                  <a:pt x="14447" y="39240"/>
                </a:lnTo>
                <a:cubicBezTo>
                  <a:pt x="14496" y="37749"/>
                  <a:pt x="14499" y="37252"/>
                  <a:pt x="14553" y="36858"/>
                </a:cubicBezTo>
                <a:cubicBezTo>
                  <a:pt x="14553" y="36447"/>
                  <a:pt x="14610" y="36148"/>
                  <a:pt x="14667" y="35140"/>
                </a:cubicBezTo>
                <a:cubicBezTo>
                  <a:pt x="14610" y="34075"/>
                  <a:pt x="14553" y="32897"/>
                  <a:pt x="14553" y="31946"/>
                </a:cubicBezTo>
                <a:cubicBezTo>
                  <a:pt x="14496" y="31051"/>
                  <a:pt x="14368" y="30341"/>
                  <a:pt x="14255" y="30341"/>
                </a:cubicBezTo>
                <a:cubicBezTo>
                  <a:pt x="14198" y="29348"/>
                  <a:pt x="14141" y="28396"/>
                  <a:pt x="14014" y="27388"/>
                </a:cubicBezTo>
                <a:lnTo>
                  <a:pt x="13843" y="25968"/>
                </a:lnTo>
                <a:cubicBezTo>
                  <a:pt x="13786" y="25443"/>
                  <a:pt x="13730" y="24960"/>
                  <a:pt x="13659" y="24492"/>
                </a:cubicBezTo>
                <a:cubicBezTo>
                  <a:pt x="13488" y="23484"/>
                  <a:pt x="13304" y="22476"/>
                  <a:pt x="13076" y="21595"/>
                </a:cubicBezTo>
                <a:cubicBezTo>
                  <a:pt x="13020" y="21113"/>
                  <a:pt x="12892" y="20701"/>
                  <a:pt x="12778" y="20232"/>
                </a:cubicBezTo>
                <a:cubicBezTo>
                  <a:pt x="12778" y="20048"/>
                  <a:pt x="12722" y="19821"/>
                  <a:pt x="12665" y="19636"/>
                </a:cubicBezTo>
                <a:cubicBezTo>
                  <a:pt x="12594" y="19409"/>
                  <a:pt x="12594" y="19168"/>
                  <a:pt x="12537" y="18926"/>
                </a:cubicBezTo>
                <a:cubicBezTo>
                  <a:pt x="12423" y="18699"/>
                  <a:pt x="12367" y="18401"/>
                  <a:pt x="12239" y="18046"/>
                </a:cubicBezTo>
                <a:cubicBezTo>
                  <a:pt x="12182" y="17918"/>
                  <a:pt x="12125" y="17748"/>
                  <a:pt x="12012" y="17563"/>
                </a:cubicBezTo>
                <a:cubicBezTo>
                  <a:pt x="11955" y="17393"/>
                  <a:pt x="11884" y="17279"/>
                  <a:pt x="11770" y="17095"/>
                </a:cubicBezTo>
                <a:cubicBezTo>
                  <a:pt x="11529" y="16442"/>
                  <a:pt x="11302" y="16030"/>
                  <a:pt x="11174" y="15732"/>
                </a:cubicBezTo>
                <a:cubicBezTo>
                  <a:pt x="11174" y="15675"/>
                  <a:pt x="11117" y="15618"/>
                  <a:pt x="11117" y="15561"/>
                </a:cubicBezTo>
                <a:lnTo>
                  <a:pt x="11117" y="15504"/>
                </a:lnTo>
                <a:lnTo>
                  <a:pt x="11060" y="15377"/>
                </a:lnTo>
                <a:cubicBezTo>
                  <a:pt x="11004" y="15150"/>
                  <a:pt x="10947" y="14965"/>
                  <a:pt x="10890" y="14724"/>
                </a:cubicBezTo>
                <a:cubicBezTo>
                  <a:pt x="10649" y="13900"/>
                  <a:pt x="10407" y="13133"/>
                  <a:pt x="10180" y="12367"/>
                </a:cubicBezTo>
                <a:cubicBezTo>
                  <a:pt x="9882" y="11600"/>
                  <a:pt x="9584" y="10890"/>
                  <a:pt x="9229" y="9996"/>
                </a:cubicBezTo>
                <a:cubicBezTo>
                  <a:pt x="9044" y="9584"/>
                  <a:pt x="8874" y="9172"/>
                  <a:pt x="8632" y="8689"/>
                </a:cubicBezTo>
                <a:cubicBezTo>
                  <a:pt x="8405" y="8278"/>
                  <a:pt x="8221" y="7809"/>
                  <a:pt x="7979" y="7270"/>
                </a:cubicBezTo>
                <a:lnTo>
                  <a:pt x="7979" y="7270"/>
                </a:lnTo>
                <a:lnTo>
                  <a:pt x="8164" y="7568"/>
                </a:lnTo>
                <a:cubicBezTo>
                  <a:pt x="7979" y="7213"/>
                  <a:pt x="7809" y="6915"/>
                  <a:pt x="7568" y="6560"/>
                </a:cubicBezTo>
                <a:lnTo>
                  <a:pt x="7269" y="6034"/>
                </a:lnTo>
                <a:lnTo>
                  <a:pt x="7213" y="5850"/>
                </a:lnTo>
                <a:lnTo>
                  <a:pt x="7099" y="5679"/>
                </a:lnTo>
                <a:lnTo>
                  <a:pt x="6858" y="5211"/>
                </a:lnTo>
                <a:cubicBezTo>
                  <a:pt x="6631" y="4728"/>
                  <a:pt x="6446" y="4373"/>
                  <a:pt x="6276" y="3962"/>
                </a:cubicBezTo>
                <a:cubicBezTo>
                  <a:pt x="6091" y="3607"/>
                  <a:pt x="5921" y="3138"/>
                  <a:pt x="5736" y="2783"/>
                </a:cubicBezTo>
                <a:cubicBezTo>
                  <a:pt x="5566" y="2428"/>
                  <a:pt x="5381" y="2073"/>
                  <a:pt x="5211" y="1832"/>
                </a:cubicBezTo>
                <a:cubicBezTo>
                  <a:pt x="5026" y="1590"/>
                  <a:pt x="4856" y="1363"/>
                  <a:pt x="4728" y="1236"/>
                </a:cubicBezTo>
                <a:cubicBezTo>
                  <a:pt x="4430" y="881"/>
                  <a:pt x="4146" y="710"/>
                  <a:pt x="3905" y="526"/>
                </a:cubicBezTo>
                <a:cubicBezTo>
                  <a:pt x="3606" y="355"/>
                  <a:pt x="3251" y="171"/>
                  <a:pt x="27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539500"/>
            <a:ext cx="77139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400"/>
              <a:buFont typeface="IM Fell DW Pica"/>
              <a:buNone/>
              <a:defRPr sz="3400" b="1">
                <a:solidFill>
                  <a:schemeClr val="lt1"/>
                </a:solidFill>
                <a:latin typeface="IM Fell DW Pica"/>
                <a:ea typeface="IM Fell DW Pica"/>
                <a:cs typeface="IM Fell DW Pica"/>
                <a:sym typeface="IM Fell DW Pic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●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○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■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●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○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■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●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ublic Sans Medium"/>
              <a:buChar char="○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Public Sans Medium"/>
              <a:buChar char="■"/>
              <a:defRPr>
                <a:solidFill>
                  <a:schemeClr val="lt1"/>
                </a:solidFill>
                <a:latin typeface="Public Sans Medium"/>
                <a:ea typeface="Public Sans Medium"/>
                <a:cs typeface="Public Sans Medium"/>
                <a:sym typeface="Public Sans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3" r:id="rId3"/>
    <p:sldLayoutId id="2147483655" r:id="rId4"/>
    <p:sldLayoutId id="2147483658" r:id="rId5"/>
    <p:sldLayoutId id="2147483663" r:id="rId6"/>
    <p:sldLayoutId id="2147483676" r:id="rId7"/>
    <p:sldLayoutId id="2147483677" r:id="rId8"/>
    <p:sldLayoutId id="2147483678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jpeg"/><Relationship Id="rId7" Type="http://schemas.openxmlformats.org/officeDocument/2006/relationships/customXml" Target="../ink/ink2.xml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customXml" Target="../ink/ink4.xml"/><Relationship Id="rId5" Type="http://schemas.openxmlformats.org/officeDocument/2006/relationships/customXml" Target="../ink/ink1.xml"/><Relationship Id="rId10" Type="http://schemas.openxmlformats.org/officeDocument/2006/relationships/image" Target="../media/image10.png"/><Relationship Id="rId4" Type="http://schemas.openxmlformats.org/officeDocument/2006/relationships/image" Target="../media/image7.jpeg"/><Relationship Id="rId9" Type="http://schemas.openxmlformats.org/officeDocument/2006/relationships/customXml" Target="../ink/ink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7" Type="http://schemas.openxmlformats.org/officeDocument/2006/relationships/image" Target="../media/image1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customXml" Target="../ink/ink6.xm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microsoft.com/office/2007/relationships/hdphoto" Target="../media/hdphoto1.wdp"/><Relationship Id="rId5" Type="http://schemas.openxmlformats.org/officeDocument/2006/relationships/image" Target="../media/image16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16" name="Google Shape;58116;p36"/>
          <p:cNvSpPr txBox="1">
            <a:spLocks noGrp="1"/>
          </p:cNvSpPr>
          <p:nvPr>
            <p:ph type="ctrTitle"/>
          </p:nvPr>
        </p:nvSpPr>
        <p:spPr>
          <a:xfrm rot="-274058">
            <a:off x="1591646" y="1224357"/>
            <a:ext cx="6001059" cy="205192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Декада молодого педагога 2025 </a:t>
            </a:r>
            <a:br>
              <a:rPr lang="ru-RU" dirty="0"/>
            </a:br>
            <a:r>
              <a:rPr lang="ru-RU" dirty="0"/>
              <a:t>самопрезентация</a:t>
            </a:r>
            <a:endParaRPr dirty="0"/>
          </a:p>
        </p:txBody>
      </p:sp>
      <p:sp>
        <p:nvSpPr>
          <p:cNvPr id="58117" name="Google Shape;58117;p36"/>
          <p:cNvSpPr txBox="1">
            <a:spLocks noGrp="1"/>
          </p:cNvSpPr>
          <p:nvPr>
            <p:ph type="subTitle" idx="1"/>
          </p:nvPr>
        </p:nvSpPr>
        <p:spPr>
          <a:xfrm rot="-273923">
            <a:off x="2913324" y="3655142"/>
            <a:ext cx="3622420" cy="62837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Palatino Linotype" panose="02040502050505030304" pitchFamily="18" charset="0"/>
              </a:rPr>
              <a:t>Поломарчук Ульяна Денисовна</a:t>
            </a:r>
            <a:endParaRPr dirty="0">
              <a:latin typeface="Palatino Linotype" panose="02040502050505030304" pitchFamily="18" charset="0"/>
            </a:endParaRPr>
          </a:p>
        </p:txBody>
      </p:sp>
      <p:sp>
        <p:nvSpPr>
          <p:cNvPr id="58119" name="Google Shape;58119;p36"/>
          <p:cNvSpPr/>
          <p:nvPr/>
        </p:nvSpPr>
        <p:spPr>
          <a:xfrm>
            <a:off x="1016121" y="235258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20" name="Google Shape;58120;p36"/>
          <p:cNvSpPr/>
          <p:nvPr/>
        </p:nvSpPr>
        <p:spPr>
          <a:xfrm rot="-274156">
            <a:off x="2467851" y="3391618"/>
            <a:ext cx="4513368" cy="1036546"/>
          </a:xfrm>
          <a:custGeom>
            <a:avLst/>
            <a:gdLst/>
            <a:ahLst/>
            <a:cxnLst/>
            <a:rect l="l" t="t" r="r" b="b"/>
            <a:pathLst>
              <a:path w="76501" h="32807" extrusionOk="0">
                <a:moveTo>
                  <a:pt x="42162" y="0"/>
                </a:moveTo>
                <a:cubicBezTo>
                  <a:pt x="41619" y="0"/>
                  <a:pt x="41074" y="40"/>
                  <a:pt x="40522" y="81"/>
                </a:cubicBezTo>
                <a:cubicBezTo>
                  <a:pt x="39755" y="152"/>
                  <a:pt x="38989" y="208"/>
                  <a:pt x="38279" y="322"/>
                </a:cubicBezTo>
                <a:cubicBezTo>
                  <a:pt x="38595" y="307"/>
                  <a:pt x="38843" y="300"/>
                  <a:pt x="39034" y="300"/>
                </a:cubicBezTo>
                <a:cubicBezTo>
                  <a:pt x="39557" y="300"/>
                  <a:pt x="39653" y="352"/>
                  <a:pt x="39528" y="435"/>
                </a:cubicBezTo>
                <a:cubicBezTo>
                  <a:pt x="39344" y="506"/>
                  <a:pt x="38818" y="677"/>
                  <a:pt x="38463" y="861"/>
                </a:cubicBezTo>
                <a:cubicBezTo>
                  <a:pt x="37754" y="918"/>
                  <a:pt x="36973" y="975"/>
                  <a:pt x="36263" y="1032"/>
                </a:cubicBezTo>
                <a:cubicBezTo>
                  <a:pt x="36802" y="1089"/>
                  <a:pt x="38165" y="975"/>
                  <a:pt x="36561" y="1273"/>
                </a:cubicBezTo>
                <a:cubicBezTo>
                  <a:pt x="36149" y="1330"/>
                  <a:pt x="35624" y="1387"/>
                  <a:pt x="35084" y="1444"/>
                </a:cubicBezTo>
                <a:cubicBezTo>
                  <a:pt x="34488" y="1571"/>
                  <a:pt x="33963" y="1685"/>
                  <a:pt x="33423" y="1742"/>
                </a:cubicBezTo>
                <a:cubicBezTo>
                  <a:pt x="34019" y="1444"/>
                  <a:pt x="34616" y="1216"/>
                  <a:pt x="35198" y="1032"/>
                </a:cubicBezTo>
                <a:lnTo>
                  <a:pt x="35198" y="1032"/>
                </a:lnTo>
                <a:cubicBezTo>
                  <a:pt x="34488" y="1145"/>
                  <a:pt x="33849" y="1330"/>
                  <a:pt x="33196" y="1444"/>
                </a:cubicBezTo>
                <a:cubicBezTo>
                  <a:pt x="32841" y="1500"/>
                  <a:pt x="32543" y="1628"/>
                  <a:pt x="32245" y="1685"/>
                </a:cubicBezTo>
                <a:cubicBezTo>
                  <a:pt x="31947" y="1742"/>
                  <a:pt x="31648" y="1798"/>
                  <a:pt x="31421" y="1798"/>
                </a:cubicBezTo>
                <a:cubicBezTo>
                  <a:pt x="30825" y="1926"/>
                  <a:pt x="30300" y="1983"/>
                  <a:pt x="29703" y="2097"/>
                </a:cubicBezTo>
                <a:cubicBezTo>
                  <a:pt x="29590" y="2097"/>
                  <a:pt x="29405" y="2097"/>
                  <a:pt x="29291" y="2153"/>
                </a:cubicBezTo>
                <a:cubicBezTo>
                  <a:pt x="29107" y="2153"/>
                  <a:pt x="28937" y="2210"/>
                  <a:pt x="28752" y="2281"/>
                </a:cubicBezTo>
                <a:cubicBezTo>
                  <a:pt x="28397" y="2338"/>
                  <a:pt x="28042" y="2452"/>
                  <a:pt x="27744" y="2565"/>
                </a:cubicBezTo>
                <a:cubicBezTo>
                  <a:pt x="27389" y="2508"/>
                  <a:pt x="27105" y="2508"/>
                  <a:pt x="26750" y="2452"/>
                </a:cubicBezTo>
                <a:cubicBezTo>
                  <a:pt x="25856" y="2750"/>
                  <a:pt x="25089" y="3048"/>
                  <a:pt x="24265" y="3346"/>
                </a:cubicBezTo>
                <a:lnTo>
                  <a:pt x="24493" y="3105"/>
                </a:lnTo>
                <a:lnTo>
                  <a:pt x="24493" y="3105"/>
                </a:lnTo>
                <a:cubicBezTo>
                  <a:pt x="24024" y="3275"/>
                  <a:pt x="23612" y="3403"/>
                  <a:pt x="23130" y="3573"/>
                </a:cubicBezTo>
                <a:cubicBezTo>
                  <a:pt x="22718" y="3701"/>
                  <a:pt x="22249" y="3815"/>
                  <a:pt x="21781" y="3928"/>
                </a:cubicBezTo>
                <a:cubicBezTo>
                  <a:pt x="20943" y="4170"/>
                  <a:pt x="20474" y="4340"/>
                  <a:pt x="20176" y="4524"/>
                </a:cubicBezTo>
                <a:cubicBezTo>
                  <a:pt x="19878" y="4638"/>
                  <a:pt x="19765" y="4766"/>
                  <a:pt x="19651" y="4879"/>
                </a:cubicBezTo>
                <a:cubicBezTo>
                  <a:pt x="18941" y="5121"/>
                  <a:pt x="18345" y="5405"/>
                  <a:pt x="17876" y="5589"/>
                </a:cubicBezTo>
                <a:cubicBezTo>
                  <a:pt x="17337" y="5760"/>
                  <a:pt x="16982" y="5944"/>
                  <a:pt x="16740" y="5944"/>
                </a:cubicBezTo>
                <a:cubicBezTo>
                  <a:pt x="17166" y="5760"/>
                  <a:pt x="17578" y="5476"/>
                  <a:pt x="17990" y="5234"/>
                </a:cubicBezTo>
                <a:lnTo>
                  <a:pt x="17990" y="5234"/>
                </a:lnTo>
                <a:cubicBezTo>
                  <a:pt x="17578" y="5405"/>
                  <a:pt x="17166" y="5533"/>
                  <a:pt x="16740" y="5646"/>
                </a:cubicBezTo>
                <a:cubicBezTo>
                  <a:pt x="16858" y="5615"/>
                  <a:pt x="16925" y="5601"/>
                  <a:pt x="16952" y="5601"/>
                </a:cubicBezTo>
                <a:cubicBezTo>
                  <a:pt x="17024" y="5601"/>
                  <a:pt x="16827" y="5697"/>
                  <a:pt x="16570" y="5831"/>
                </a:cubicBezTo>
                <a:cubicBezTo>
                  <a:pt x="16456" y="5887"/>
                  <a:pt x="16385" y="5887"/>
                  <a:pt x="16272" y="5944"/>
                </a:cubicBezTo>
                <a:cubicBezTo>
                  <a:pt x="16158" y="6001"/>
                  <a:pt x="16101" y="6058"/>
                  <a:pt x="15974" y="6058"/>
                </a:cubicBezTo>
                <a:cubicBezTo>
                  <a:pt x="15747" y="6186"/>
                  <a:pt x="15562" y="6242"/>
                  <a:pt x="15505" y="6299"/>
                </a:cubicBezTo>
                <a:cubicBezTo>
                  <a:pt x="13972" y="6768"/>
                  <a:pt x="13432" y="6952"/>
                  <a:pt x="13021" y="7123"/>
                </a:cubicBezTo>
                <a:cubicBezTo>
                  <a:pt x="12609" y="7251"/>
                  <a:pt x="12367" y="7307"/>
                  <a:pt x="11359" y="7662"/>
                </a:cubicBezTo>
                <a:cubicBezTo>
                  <a:pt x="10891" y="7889"/>
                  <a:pt x="10351" y="8131"/>
                  <a:pt x="9883" y="8429"/>
                </a:cubicBezTo>
                <a:cubicBezTo>
                  <a:pt x="9641" y="8543"/>
                  <a:pt x="9414" y="8670"/>
                  <a:pt x="9173" y="8784"/>
                </a:cubicBezTo>
                <a:cubicBezTo>
                  <a:pt x="8931" y="8897"/>
                  <a:pt x="8704" y="9082"/>
                  <a:pt x="8520" y="9139"/>
                </a:cubicBezTo>
                <a:cubicBezTo>
                  <a:pt x="7753" y="9607"/>
                  <a:pt x="7157" y="10019"/>
                  <a:pt x="7228" y="10204"/>
                </a:cubicBezTo>
                <a:cubicBezTo>
                  <a:pt x="6390" y="10672"/>
                  <a:pt x="5567" y="11269"/>
                  <a:pt x="4800" y="11922"/>
                </a:cubicBezTo>
                <a:cubicBezTo>
                  <a:pt x="4388" y="12220"/>
                  <a:pt x="4033" y="12575"/>
                  <a:pt x="3607" y="12930"/>
                </a:cubicBezTo>
                <a:lnTo>
                  <a:pt x="3139" y="13398"/>
                </a:lnTo>
                <a:cubicBezTo>
                  <a:pt x="2968" y="13512"/>
                  <a:pt x="2784" y="13753"/>
                  <a:pt x="2542" y="13924"/>
                </a:cubicBezTo>
                <a:cubicBezTo>
                  <a:pt x="2372" y="14165"/>
                  <a:pt x="2131" y="14406"/>
                  <a:pt x="1960" y="14704"/>
                </a:cubicBezTo>
                <a:cubicBezTo>
                  <a:pt x="1832" y="14875"/>
                  <a:pt x="1719" y="15059"/>
                  <a:pt x="1662" y="15230"/>
                </a:cubicBezTo>
                <a:lnTo>
                  <a:pt x="1477" y="15528"/>
                </a:lnTo>
                <a:cubicBezTo>
                  <a:pt x="1250" y="15996"/>
                  <a:pt x="1009" y="16479"/>
                  <a:pt x="839" y="16891"/>
                </a:cubicBezTo>
                <a:cubicBezTo>
                  <a:pt x="413" y="17828"/>
                  <a:pt x="1" y="19191"/>
                  <a:pt x="185" y="20497"/>
                </a:cubicBezTo>
                <a:cubicBezTo>
                  <a:pt x="356" y="21321"/>
                  <a:pt x="654" y="22031"/>
                  <a:pt x="1066" y="22627"/>
                </a:cubicBezTo>
                <a:cubicBezTo>
                  <a:pt x="1250" y="22925"/>
                  <a:pt x="1421" y="23223"/>
                  <a:pt x="1605" y="23507"/>
                </a:cubicBezTo>
                <a:cubicBezTo>
                  <a:pt x="1776" y="23749"/>
                  <a:pt x="1903" y="23933"/>
                  <a:pt x="2074" y="24104"/>
                </a:cubicBezTo>
                <a:cubicBezTo>
                  <a:pt x="2372" y="24515"/>
                  <a:pt x="2670" y="24870"/>
                  <a:pt x="3025" y="25168"/>
                </a:cubicBezTo>
                <a:cubicBezTo>
                  <a:pt x="3607" y="25821"/>
                  <a:pt x="4260" y="26418"/>
                  <a:pt x="5027" y="26886"/>
                </a:cubicBezTo>
                <a:cubicBezTo>
                  <a:pt x="5382" y="27128"/>
                  <a:pt x="5737" y="27412"/>
                  <a:pt x="6163" y="27596"/>
                </a:cubicBezTo>
                <a:cubicBezTo>
                  <a:pt x="6390" y="27710"/>
                  <a:pt x="6575" y="27838"/>
                  <a:pt x="6802" y="27951"/>
                </a:cubicBezTo>
                <a:cubicBezTo>
                  <a:pt x="6930" y="27951"/>
                  <a:pt x="7043" y="28008"/>
                  <a:pt x="7157" y="28065"/>
                </a:cubicBezTo>
                <a:cubicBezTo>
                  <a:pt x="7228" y="28122"/>
                  <a:pt x="7341" y="28122"/>
                  <a:pt x="7455" y="28193"/>
                </a:cubicBezTo>
                <a:cubicBezTo>
                  <a:pt x="8165" y="28476"/>
                  <a:pt x="9002" y="28831"/>
                  <a:pt x="9996" y="29314"/>
                </a:cubicBezTo>
                <a:lnTo>
                  <a:pt x="9641" y="29257"/>
                </a:lnTo>
                <a:lnTo>
                  <a:pt x="9641" y="29257"/>
                </a:lnTo>
                <a:cubicBezTo>
                  <a:pt x="10422" y="29485"/>
                  <a:pt x="11189" y="29783"/>
                  <a:pt x="11956" y="29967"/>
                </a:cubicBezTo>
                <a:cubicBezTo>
                  <a:pt x="12367" y="30138"/>
                  <a:pt x="12722" y="30322"/>
                  <a:pt x="13077" y="30436"/>
                </a:cubicBezTo>
                <a:cubicBezTo>
                  <a:pt x="13262" y="30493"/>
                  <a:pt x="13432" y="30549"/>
                  <a:pt x="13617" y="30606"/>
                </a:cubicBezTo>
                <a:cubicBezTo>
                  <a:pt x="13730" y="30606"/>
                  <a:pt x="13787" y="30677"/>
                  <a:pt x="13901" y="30677"/>
                </a:cubicBezTo>
                <a:cubicBezTo>
                  <a:pt x="13972" y="30677"/>
                  <a:pt x="14029" y="30734"/>
                  <a:pt x="14142" y="30734"/>
                </a:cubicBezTo>
                <a:cubicBezTo>
                  <a:pt x="14738" y="30904"/>
                  <a:pt x="15264" y="31032"/>
                  <a:pt x="15860" y="31146"/>
                </a:cubicBezTo>
                <a:cubicBezTo>
                  <a:pt x="17039" y="31387"/>
                  <a:pt x="18231" y="31671"/>
                  <a:pt x="20120" y="32211"/>
                </a:cubicBezTo>
                <a:cubicBezTo>
                  <a:pt x="21128" y="32452"/>
                  <a:pt x="22008" y="32622"/>
                  <a:pt x="22846" y="32679"/>
                </a:cubicBezTo>
                <a:cubicBezTo>
                  <a:pt x="23555" y="32736"/>
                  <a:pt x="24265" y="32807"/>
                  <a:pt x="24791" y="32807"/>
                </a:cubicBezTo>
                <a:cubicBezTo>
                  <a:pt x="25969" y="32807"/>
                  <a:pt x="26750" y="32679"/>
                  <a:pt x="27460" y="32509"/>
                </a:cubicBezTo>
                <a:lnTo>
                  <a:pt x="29050" y="32509"/>
                </a:lnTo>
                <a:cubicBezTo>
                  <a:pt x="29590" y="32509"/>
                  <a:pt x="30172" y="32452"/>
                  <a:pt x="30711" y="32452"/>
                </a:cubicBezTo>
                <a:lnTo>
                  <a:pt x="33608" y="32452"/>
                </a:lnTo>
                <a:lnTo>
                  <a:pt x="33011" y="32565"/>
                </a:lnTo>
                <a:lnTo>
                  <a:pt x="32784" y="32565"/>
                </a:lnTo>
                <a:lnTo>
                  <a:pt x="32486" y="32622"/>
                </a:lnTo>
                <a:lnTo>
                  <a:pt x="33196" y="32679"/>
                </a:lnTo>
                <a:cubicBezTo>
                  <a:pt x="33423" y="32736"/>
                  <a:pt x="33721" y="32736"/>
                  <a:pt x="33963" y="32807"/>
                </a:cubicBezTo>
                <a:cubicBezTo>
                  <a:pt x="35269" y="32679"/>
                  <a:pt x="35908" y="32679"/>
                  <a:pt x="36745" y="32622"/>
                </a:cubicBezTo>
                <a:cubicBezTo>
                  <a:pt x="37512" y="32509"/>
                  <a:pt x="38336" y="32452"/>
                  <a:pt x="39997" y="32154"/>
                </a:cubicBezTo>
                <a:cubicBezTo>
                  <a:pt x="44498" y="31742"/>
                  <a:pt x="43660" y="31146"/>
                  <a:pt x="45562" y="30677"/>
                </a:cubicBezTo>
                <a:cubicBezTo>
                  <a:pt x="46982" y="30606"/>
                  <a:pt x="48459" y="30549"/>
                  <a:pt x="49879" y="30436"/>
                </a:cubicBezTo>
                <a:lnTo>
                  <a:pt x="49751" y="30379"/>
                </a:lnTo>
                <a:cubicBezTo>
                  <a:pt x="51000" y="29896"/>
                  <a:pt x="51469" y="29783"/>
                  <a:pt x="52363" y="29612"/>
                </a:cubicBezTo>
                <a:cubicBezTo>
                  <a:pt x="53244" y="29428"/>
                  <a:pt x="54607" y="29257"/>
                  <a:pt x="57560" y="28547"/>
                </a:cubicBezTo>
                <a:lnTo>
                  <a:pt x="57205" y="28363"/>
                </a:lnTo>
                <a:cubicBezTo>
                  <a:pt x="59278" y="28193"/>
                  <a:pt x="60044" y="27596"/>
                  <a:pt x="62529" y="27000"/>
                </a:cubicBezTo>
                <a:cubicBezTo>
                  <a:pt x="63182" y="26886"/>
                  <a:pt x="64488" y="26645"/>
                  <a:pt x="65851" y="26418"/>
                </a:cubicBezTo>
                <a:cubicBezTo>
                  <a:pt x="67214" y="26176"/>
                  <a:pt x="68748" y="25821"/>
                  <a:pt x="69813" y="25282"/>
                </a:cubicBezTo>
                <a:cubicBezTo>
                  <a:pt x="70338" y="25168"/>
                  <a:pt x="70821" y="24998"/>
                  <a:pt x="71233" y="24757"/>
                </a:cubicBezTo>
                <a:cubicBezTo>
                  <a:pt x="71644" y="24572"/>
                  <a:pt x="72056" y="24458"/>
                  <a:pt x="72468" y="24288"/>
                </a:cubicBezTo>
                <a:cubicBezTo>
                  <a:pt x="73249" y="23990"/>
                  <a:pt x="74072" y="23692"/>
                  <a:pt x="74668" y="23152"/>
                </a:cubicBezTo>
                <a:cubicBezTo>
                  <a:pt x="75023" y="22797"/>
                  <a:pt x="75194" y="22442"/>
                  <a:pt x="75492" y="22215"/>
                </a:cubicBezTo>
                <a:cubicBezTo>
                  <a:pt x="75733" y="21974"/>
                  <a:pt x="76145" y="21732"/>
                  <a:pt x="76315" y="21321"/>
                </a:cubicBezTo>
                <a:cubicBezTo>
                  <a:pt x="76443" y="20909"/>
                  <a:pt x="76500" y="20384"/>
                  <a:pt x="76443" y="19901"/>
                </a:cubicBezTo>
                <a:cubicBezTo>
                  <a:pt x="76443" y="19432"/>
                  <a:pt x="76372" y="18893"/>
                  <a:pt x="76259" y="18368"/>
                </a:cubicBezTo>
                <a:cubicBezTo>
                  <a:pt x="76202" y="17771"/>
                  <a:pt x="75960" y="17246"/>
                  <a:pt x="75733" y="16834"/>
                </a:cubicBezTo>
                <a:cubicBezTo>
                  <a:pt x="75435" y="16408"/>
                  <a:pt x="75194" y="16053"/>
                  <a:pt x="74896" y="15826"/>
                </a:cubicBezTo>
                <a:cubicBezTo>
                  <a:pt x="74370" y="15230"/>
                  <a:pt x="73959" y="14932"/>
                  <a:pt x="73959" y="14577"/>
                </a:cubicBezTo>
                <a:lnTo>
                  <a:pt x="73959" y="14577"/>
                </a:lnTo>
                <a:lnTo>
                  <a:pt x="74243" y="14875"/>
                </a:lnTo>
                <a:cubicBezTo>
                  <a:pt x="74129" y="14577"/>
                  <a:pt x="74015" y="14279"/>
                  <a:pt x="73888" y="13995"/>
                </a:cubicBezTo>
                <a:lnTo>
                  <a:pt x="73604" y="14165"/>
                </a:lnTo>
                <a:cubicBezTo>
                  <a:pt x="72539" y="13157"/>
                  <a:pt x="70764" y="12149"/>
                  <a:pt x="69813" y="11269"/>
                </a:cubicBezTo>
                <a:cubicBezTo>
                  <a:pt x="69273" y="11084"/>
                  <a:pt x="68748" y="10970"/>
                  <a:pt x="68152" y="10857"/>
                </a:cubicBezTo>
                <a:cubicBezTo>
                  <a:pt x="67626" y="10729"/>
                  <a:pt x="67087" y="10672"/>
                  <a:pt x="66505" y="10559"/>
                </a:cubicBezTo>
                <a:lnTo>
                  <a:pt x="66505" y="10559"/>
                </a:lnTo>
                <a:cubicBezTo>
                  <a:pt x="66916" y="10672"/>
                  <a:pt x="67328" y="10800"/>
                  <a:pt x="67740" y="10914"/>
                </a:cubicBezTo>
                <a:cubicBezTo>
                  <a:pt x="68152" y="11084"/>
                  <a:pt x="68563" y="11269"/>
                  <a:pt x="68918" y="11510"/>
                </a:cubicBezTo>
                <a:lnTo>
                  <a:pt x="68861" y="11382"/>
                </a:lnTo>
                <a:lnTo>
                  <a:pt x="68861" y="11382"/>
                </a:lnTo>
                <a:cubicBezTo>
                  <a:pt x="69273" y="11567"/>
                  <a:pt x="69926" y="11865"/>
                  <a:pt x="70579" y="12220"/>
                </a:cubicBezTo>
                <a:cubicBezTo>
                  <a:pt x="71233" y="12632"/>
                  <a:pt x="71886" y="13043"/>
                  <a:pt x="72241" y="13398"/>
                </a:cubicBezTo>
                <a:cubicBezTo>
                  <a:pt x="71886" y="13157"/>
                  <a:pt x="71587" y="12986"/>
                  <a:pt x="71233" y="12802"/>
                </a:cubicBezTo>
                <a:lnTo>
                  <a:pt x="71233" y="12802"/>
                </a:lnTo>
                <a:cubicBezTo>
                  <a:pt x="71679" y="13153"/>
                  <a:pt x="71761" y="13262"/>
                  <a:pt x="71680" y="13262"/>
                </a:cubicBezTo>
                <a:cubicBezTo>
                  <a:pt x="71567" y="13262"/>
                  <a:pt x="71141" y="13052"/>
                  <a:pt x="70934" y="12986"/>
                </a:cubicBezTo>
                <a:cubicBezTo>
                  <a:pt x="69813" y="12149"/>
                  <a:pt x="69344" y="12035"/>
                  <a:pt x="68989" y="11922"/>
                </a:cubicBezTo>
                <a:cubicBezTo>
                  <a:pt x="68748" y="11865"/>
                  <a:pt x="68563" y="11794"/>
                  <a:pt x="68336" y="11737"/>
                </a:cubicBezTo>
                <a:cubicBezTo>
                  <a:pt x="68095" y="11680"/>
                  <a:pt x="67797" y="11567"/>
                  <a:pt x="67271" y="11382"/>
                </a:cubicBezTo>
                <a:cubicBezTo>
                  <a:pt x="67087" y="11325"/>
                  <a:pt x="66789" y="11212"/>
                  <a:pt x="66561" y="11084"/>
                </a:cubicBezTo>
                <a:cubicBezTo>
                  <a:pt x="66320" y="11027"/>
                  <a:pt x="66206" y="10914"/>
                  <a:pt x="66377" y="10914"/>
                </a:cubicBezTo>
                <a:cubicBezTo>
                  <a:pt x="65795" y="10800"/>
                  <a:pt x="64730" y="10374"/>
                  <a:pt x="63835" y="10090"/>
                </a:cubicBezTo>
                <a:cubicBezTo>
                  <a:pt x="63254" y="9943"/>
                  <a:pt x="62721" y="9864"/>
                  <a:pt x="62381" y="9864"/>
                </a:cubicBezTo>
                <a:cubicBezTo>
                  <a:pt x="62164" y="9864"/>
                  <a:pt x="62026" y="9896"/>
                  <a:pt x="62004" y="9962"/>
                </a:cubicBezTo>
                <a:cubicBezTo>
                  <a:pt x="61947" y="9906"/>
                  <a:pt x="61890" y="9906"/>
                  <a:pt x="61819" y="9906"/>
                </a:cubicBezTo>
                <a:cubicBezTo>
                  <a:pt x="62004" y="10147"/>
                  <a:pt x="62359" y="10445"/>
                  <a:pt x="62827" y="10857"/>
                </a:cubicBezTo>
                <a:cubicBezTo>
                  <a:pt x="63310" y="11212"/>
                  <a:pt x="63949" y="11680"/>
                  <a:pt x="64659" y="12149"/>
                </a:cubicBezTo>
                <a:cubicBezTo>
                  <a:pt x="65255" y="12333"/>
                  <a:pt x="65851" y="12504"/>
                  <a:pt x="66505" y="12632"/>
                </a:cubicBezTo>
                <a:cubicBezTo>
                  <a:pt x="66561" y="12632"/>
                  <a:pt x="66618" y="12688"/>
                  <a:pt x="66675" y="12688"/>
                </a:cubicBezTo>
                <a:lnTo>
                  <a:pt x="66860" y="12688"/>
                </a:lnTo>
                <a:cubicBezTo>
                  <a:pt x="67030" y="12745"/>
                  <a:pt x="67143" y="12745"/>
                  <a:pt x="67214" y="12802"/>
                </a:cubicBezTo>
                <a:cubicBezTo>
                  <a:pt x="67442" y="12859"/>
                  <a:pt x="67683" y="12930"/>
                  <a:pt x="67924" y="12986"/>
                </a:cubicBezTo>
                <a:cubicBezTo>
                  <a:pt x="68989" y="13569"/>
                  <a:pt x="69926" y="14165"/>
                  <a:pt x="70821" y="14704"/>
                </a:cubicBezTo>
                <a:cubicBezTo>
                  <a:pt x="71701" y="15287"/>
                  <a:pt x="72468" y="15769"/>
                  <a:pt x="73178" y="16295"/>
                </a:cubicBezTo>
                <a:cubicBezTo>
                  <a:pt x="73888" y="16891"/>
                  <a:pt x="74427" y="17473"/>
                  <a:pt x="74782" y="18183"/>
                </a:cubicBezTo>
                <a:cubicBezTo>
                  <a:pt x="74896" y="18424"/>
                  <a:pt x="74952" y="18609"/>
                  <a:pt x="75023" y="18779"/>
                </a:cubicBezTo>
                <a:cubicBezTo>
                  <a:pt x="75080" y="19021"/>
                  <a:pt x="75080" y="19248"/>
                  <a:pt x="75137" y="19489"/>
                </a:cubicBezTo>
                <a:lnTo>
                  <a:pt x="75137" y="20199"/>
                </a:lnTo>
                <a:lnTo>
                  <a:pt x="75080" y="20313"/>
                </a:lnTo>
                <a:lnTo>
                  <a:pt x="75080" y="20440"/>
                </a:lnTo>
                <a:cubicBezTo>
                  <a:pt x="75080" y="20497"/>
                  <a:pt x="75023" y="20554"/>
                  <a:pt x="75023" y="20611"/>
                </a:cubicBezTo>
                <a:cubicBezTo>
                  <a:pt x="75023" y="20611"/>
                  <a:pt x="74952" y="20668"/>
                  <a:pt x="74896" y="20668"/>
                </a:cubicBezTo>
                <a:cubicBezTo>
                  <a:pt x="74896" y="20739"/>
                  <a:pt x="74839" y="20739"/>
                  <a:pt x="74782" y="20795"/>
                </a:cubicBezTo>
                <a:lnTo>
                  <a:pt x="74668" y="20852"/>
                </a:lnTo>
                <a:cubicBezTo>
                  <a:pt x="74597" y="20909"/>
                  <a:pt x="74541" y="20909"/>
                  <a:pt x="74484" y="20966"/>
                </a:cubicBezTo>
                <a:cubicBezTo>
                  <a:pt x="74427" y="21023"/>
                  <a:pt x="74314" y="21150"/>
                  <a:pt x="74186" y="21264"/>
                </a:cubicBezTo>
                <a:cubicBezTo>
                  <a:pt x="73831" y="21619"/>
                  <a:pt x="73717" y="21732"/>
                  <a:pt x="73660" y="21803"/>
                </a:cubicBezTo>
                <a:cubicBezTo>
                  <a:pt x="73419" y="21974"/>
                  <a:pt x="73064" y="22158"/>
                  <a:pt x="72652" y="22329"/>
                </a:cubicBezTo>
                <a:cubicBezTo>
                  <a:pt x="72241" y="22513"/>
                  <a:pt x="71829" y="22627"/>
                  <a:pt x="71289" y="22797"/>
                </a:cubicBezTo>
                <a:cubicBezTo>
                  <a:pt x="71176" y="22868"/>
                  <a:pt x="71048" y="22925"/>
                  <a:pt x="70934" y="22982"/>
                </a:cubicBezTo>
                <a:lnTo>
                  <a:pt x="70523" y="23152"/>
                </a:lnTo>
                <a:cubicBezTo>
                  <a:pt x="70338" y="23223"/>
                  <a:pt x="70168" y="23337"/>
                  <a:pt x="69926" y="23394"/>
                </a:cubicBezTo>
                <a:cubicBezTo>
                  <a:pt x="69515" y="23578"/>
                  <a:pt x="69103" y="23692"/>
                  <a:pt x="68691" y="23862"/>
                </a:cubicBezTo>
                <a:cubicBezTo>
                  <a:pt x="67853" y="24104"/>
                  <a:pt x="66973" y="24345"/>
                  <a:pt x="65965" y="24572"/>
                </a:cubicBezTo>
                <a:cubicBezTo>
                  <a:pt x="65014" y="24757"/>
                  <a:pt x="64020" y="24998"/>
                  <a:pt x="63012" y="25168"/>
                </a:cubicBezTo>
                <a:cubicBezTo>
                  <a:pt x="62302" y="25821"/>
                  <a:pt x="59988" y="26347"/>
                  <a:pt x="57333" y="26886"/>
                </a:cubicBezTo>
                <a:cubicBezTo>
                  <a:pt x="54720" y="27355"/>
                  <a:pt x="51881" y="27838"/>
                  <a:pt x="50177" y="28420"/>
                </a:cubicBezTo>
                <a:cubicBezTo>
                  <a:pt x="48927" y="28718"/>
                  <a:pt x="48047" y="28959"/>
                  <a:pt x="47692" y="29130"/>
                </a:cubicBezTo>
                <a:cubicBezTo>
                  <a:pt x="47365" y="29315"/>
                  <a:pt x="47398" y="29391"/>
                  <a:pt x="47860" y="29391"/>
                </a:cubicBezTo>
                <a:cubicBezTo>
                  <a:pt x="48000" y="29391"/>
                  <a:pt x="48180" y="29384"/>
                  <a:pt x="48402" y="29371"/>
                </a:cubicBezTo>
                <a:lnTo>
                  <a:pt x="48402" y="29371"/>
                </a:lnTo>
                <a:cubicBezTo>
                  <a:pt x="46684" y="29669"/>
                  <a:pt x="46031" y="29669"/>
                  <a:pt x="45491" y="29669"/>
                </a:cubicBezTo>
                <a:cubicBezTo>
                  <a:pt x="44909" y="29669"/>
                  <a:pt x="44427" y="29669"/>
                  <a:pt x="43007" y="29896"/>
                </a:cubicBezTo>
                <a:lnTo>
                  <a:pt x="43958" y="29485"/>
                </a:lnTo>
                <a:cubicBezTo>
                  <a:pt x="43007" y="29485"/>
                  <a:pt x="41942" y="29485"/>
                  <a:pt x="40707" y="29726"/>
                </a:cubicBezTo>
                <a:lnTo>
                  <a:pt x="39400" y="30194"/>
                </a:lnTo>
                <a:cubicBezTo>
                  <a:pt x="37683" y="30251"/>
                  <a:pt x="36447" y="30436"/>
                  <a:pt x="35084" y="30606"/>
                </a:cubicBezTo>
                <a:cubicBezTo>
                  <a:pt x="34431" y="30677"/>
                  <a:pt x="33778" y="30734"/>
                  <a:pt x="33011" y="30791"/>
                </a:cubicBezTo>
                <a:cubicBezTo>
                  <a:pt x="32245" y="30791"/>
                  <a:pt x="31421" y="30848"/>
                  <a:pt x="30470" y="30848"/>
                </a:cubicBezTo>
                <a:cubicBezTo>
                  <a:pt x="31719" y="30904"/>
                  <a:pt x="31421" y="30961"/>
                  <a:pt x="30882" y="31032"/>
                </a:cubicBezTo>
                <a:cubicBezTo>
                  <a:pt x="30356" y="31146"/>
                  <a:pt x="29590" y="31259"/>
                  <a:pt x="29703" y="31387"/>
                </a:cubicBezTo>
                <a:cubicBezTo>
                  <a:pt x="29405" y="31316"/>
                  <a:pt x="28752" y="31259"/>
                  <a:pt x="28227" y="31202"/>
                </a:cubicBezTo>
                <a:cubicBezTo>
                  <a:pt x="27687" y="31146"/>
                  <a:pt x="27332" y="31089"/>
                  <a:pt x="27744" y="31032"/>
                </a:cubicBezTo>
                <a:cubicBezTo>
                  <a:pt x="26211" y="30904"/>
                  <a:pt x="24734" y="30904"/>
                  <a:pt x="23371" y="30791"/>
                </a:cubicBezTo>
                <a:cubicBezTo>
                  <a:pt x="22065" y="30734"/>
                  <a:pt x="20943" y="30493"/>
                  <a:pt x="20120" y="30081"/>
                </a:cubicBezTo>
                <a:cubicBezTo>
                  <a:pt x="19765" y="30081"/>
                  <a:pt x="19353" y="30024"/>
                  <a:pt x="18998" y="29967"/>
                </a:cubicBezTo>
                <a:cubicBezTo>
                  <a:pt x="18047" y="29839"/>
                  <a:pt x="17166" y="29612"/>
                  <a:pt x="16385" y="29371"/>
                </a:cubicBezTo>
                <a:cubicBezTo>
                  <a:pt x="15562" y="29073"/>
                  <a:pt x="14795" y="28775"/>
                  <a:pt x="13972" y="28476"/>
                </a:cubicBezTo>
                <a:lnTo>
                  <a:pt x="13674" y="28604"/>
                </a:lnTo>
                <a:cubicBezTo>
                  <a:pt x="13077" y="28476"/>
                  <a:pt x="12311" y="28193"/>
                  <a:pt x="11544" y="27838"/>
                </a:cubicBezTo>
                <a:cubicBezTo>
                  <a:pt x="10834" y="27483"/>
                  <a:pt x="10124" y="27128"/>
                  <a:pt x="9712" y="26830"/>
                </a:cubicBezTo>
                <a:cubicBezTo>
                  <a:pt x="9357" y="26645"/>
                  <a:pt x="9002" y="26475"/>
                  <a:pt x="8577" y="26290"/>
                </a:cubicBezTo>
                <a:cubicBezTo>
                  <a:pt x="8406" y="26233"/>
                  <a:pt x="8222" y="26120"/>
                  <a:pt x="8051" y="26063"/>
                </a:cubicBezTo>
                <a:cubicBezTo>
                  <a:pt x="7867" y="25992"/>
                  <a:pt x="7639" y="25878"/>
                  <a:pt x="7455" y="25821"/>
                </a:cubicBezTo>
                <a:cubicBezTo>
                  <a:pt x="6745" y="25467"/>
                  <a:pt x="6035" y="24998"/>
                  <a:pt x="5325" y="24402"/>
                </a:cubicBezTo>
                <a:cubicBezTo>
                  <a:pt x="4672" y="23862"/>
                  <a:pt x="4033" y="23280"/>
                  <a:pt x="3380" y="22684"/>
                </a:cubicBezTo>
                <a:cubicBezTo>
                  <a:pt x="3082" y="22329"/>
                  <a:pt x="2841" y="22031"/>
                  <a:pt x="2613" y="21676"/>
                </a:cubicBezTo>
                <a:cubicBezTo>
                  <a:pt x="2372" y="21321"/>
                  <a:pt x="2187" y="20909"/>
                  <a:pt x="2074" y="20497"/>
                </a:cubicBezTo>
                <a:cubicBezTo>
                  <a:pt x="2074" y="20085"/>
                  <a:pt x="2074" y="19731"/>
                  <a:pt x="2131" y="19432"/>
                </a:cubicBezTo>
                <a:cubicBezTo>
                  <a:pt x="2131" y="19191"/>
                  <a:pt x="2187" y="18964"/>
                  <a:pt x="2187" y="18779"/>
                </a:cubicBezTo>
                <a:cubicBezTo>
                  <a:pt x="2258" y="18424"/>
                  <a:pt x="2315" y="18183"/>
                  <a:pt x="2315" y="17956"/>
                </a:cubicBezTo>
                <a:cubicBezTo>
                  <a:pt x="2372" y="17714"/>
                  <a:pt x="2372" y="17544"/>
                  <a:pt x="2429" y="17189"/>
                </a:cubicBezTo>
                <a:cubicBezTo>
                  <a:pt x="2486" y="17061"/>
                  <a:pt x="2542" y="16834"/>
                  <a:pt x="2613" y="16593"/>
                </a:cubicBezTo>
                <a:cubicBezTo>
                  <a:pt x="2670" y="16479"/>
                  <a:pt x="2727" y="16351"/>
                  <a:pt x="2784" y="16238"/>
                </a:cubicBezTo>
                <a:cubicBezTo>
                  <a:pt x="2841" y="16053"/>
                  <a:pt x="2897" y="15940"/>
                  <a:pt x="3025" y="15698"/>
                </a:cubicBezTo>
                <a:cubicBezTo>
                  <a:pt x="3323" y="15287"/>
                  <a:pt x="3735" y="14818"/>
                  <a:pt x="4147" y="14406"/>
                </a:cubicBezTo>
                <a:cubicBezTo>
                  <a:pt x="4317" y="14222"/>
                  <a:pt x="4558" y="14051"/>
                  <a:pt x="4743" y="13810"/>
                </a:cubicBezTo>
                <a:cubicBezTo>
                  <a:pt x="4970" y="13569"/>
                  <a:pt x="5212" y="13398"/>
                  <a:pt x="5382" y="13157"/>
                </a:cubicBezTo>
                <a:cubicBezTo>
                  <a:pt x="6276" y="12390"/>
                  <a:pt x="7157" y="11737"/>
                  <a:pt x="7753" y="11510"/>
                </a:cubicBezTo>
                <a:lnTo>
                  <a:pt x="7753" y="11510"/>
                </a:lnTo>
                <a:cubicBezTo>
                  <a:pt x="6688" y="12277"/>
                  <a:pt x="6163" y="12859"/>
                  <a:pt x="5680" y="13398"/>
                </a:cubicBezTo>
                <a:cubicBezTo>
                  <a:pt x="5453" y="13696"/>
                  <a:pt x="5212" y="13995"/>
                  <a:pt x="4913" y="14349"/>
                </a:cubicBezTo>
                <a:cubicBezTo>
                  <a:pt x="4615" y="14704"/>
                  <a:pt x="4204" y="15059"/>
                  <a:pt x="3792" y="15528"/>
                </a:cubicBezTo>
                <a:cubicBezTo>
                  <a:pt x="3839" y="15477"/>
                  <a:pt x="3864" y="15454"/>
                  <a:pt x="3873" y="15454"/>
                </a:cubicBezTo>
                <a:cubicBezTo>
                  <a:pt x="3895" y="15454"/>
                  <a:pt x="3801" y="15610"/>
                  <a:pt x="3678" y="15826"/>
                </a:cubicBezTo>
                <a:cubicBezTo>
                  <a:pt x="3494" y="16053"/>
                  <a:pt x="3323" y="16593"/>
                  <a:pt x="3139" y="17005"/>
                </a:cubicBezTo>
                <a:cubicBezTo>
                  <a:pt x="2968" y="17473"/>
                  <a:pt x="2841" y="17899"/>
                  <a:pt x="2784" y="18069"/>
                </a:cubicBezTo>
                <a:cubicBezTo>
                  <a:pt x="2784" y="18100"/>
                  <a:pt x="2788" y="18118"/>
                  <a:pt x="2800" y="18118"/>
                </a:cubicBezTo>
                <a:cubicBezTo>
                  <a:pt x="2832" y="18118"/>
                  <a:pt x="2921" y="17984"/>
                  <a:pt x="3139" y="17601"/>
                </a:cubicBezTo>
                <a:cubicBezTo>
                  <a:pt x="3252" y="17303"/>
                  <a:pt x="3380" y="17005"/>
                  <a:pt x="3494" y="16706"/>
                </a:cubicBezTo>
                <a:cubicBezTo>
                  <a:pt x="3550" y="16536"/>
                  <a:pt x="3607" y="16408"/>
                  <a:pt x="3678" y="16238"/>
                </a:cubicBezTo>
                <a:cubicBezTo>
                  <a:pt x="3735" y="16124"/>
                  <a:pt x="3792" y="15996"/>
                  <a:pt x="3905" y="15826"/>
                </a:cubicBezTo>
                <a:cubicBezTo>
                  <a:pt x="4260" y="15343"/>
                  <a:pt x="4800" y="14875"/>
                  <a:pt x="5268" y="14349"/>
                </a:cubicBezTo>
                <a:cubicBezTo>
                  <a:pt x="6276" y="13341"/>
                  <a:pt x="7398" y="12447"/>
                  <a:pt x="8577" y="11680"/>
                </a:cubicBezTo>
                <a:cubicBezTo>
                  <a:pt x="9173" y="11325"/>
                  <a:pt x="9769" y="10914"/>
                  <a:pt x="10351" y="10559"/>
                </a:cubicBezTo>
                <a:cubicBezTo>
                  <a:pt x="10948" y="10204"/>
                  <a:pt x="11544" y="9906"/>
                  <a:pt x="12126" y="9607"/>
                </a:cubicBezTo>
                <a:cubicBezTo>
                  <a:pt x="13375" y="9025"/>
                  <a:pt x="14554" y="8543"/>
                  <a:pt x="15676" y="8074"/>
                </a:cubicBezTo>
                <a:lnTo>
                  <a:pt x="15676" y="8074"/>
                </a:lnTo>
                <a:cubicBezTo>
                  <a:pt x="15647" y="8131"/>
                  <a:pt x="15707" y="8159"/>
                  <a:pt x="15849" y="8159"/>
                </a:cubicBezTo>
                <a:cubicBezTo>
                  <a:pt x="15991" y="8159"/>
                  <a:pt x="16215" y="8131"/>
                  <a:pt x="16513" y="8074"/>
                </a:cubicBezTo>
                <a:cubicBezTo>
                  <a:pt x="17039" y="7960"/>
                  <a:pt x="17876" y="7662"/>
                  <a:pt x="18643" y="7364"/>
                </a:cubicBezTo>
                <a:cubicBezTo>
                  <a:pt x="19055" y="7180"/>
                  <a:pt x="19523" y="7009"/>
                  <a:pt x="19935" y="6825"/>
                </a:cubicBezTo>
                <a:cubicBezTo>
                  <a:pt x="20361" y="6711"/>
                  <a:pt x="20773" y="6541"/>
                  <a:pt x="21241" y="6413"/>
                </a:cubicBezTo>
                <a:cubicBezTo>
                  <a:pt x="22065" y="6186"/>
                  <a:pt x="22775" y="6001"/>
                  <a:pt x="23314" y="5831"/>
                </a:cubicBezTo>
                <a:lnTo>
                  <a:pt x="23484" y="5887"/>
                </a:lnTo>
                <a:cubicBezTo>
                  <a:pt x="23910" y="5831"/>
                  <a:pt x="24322" y="5703"/>
                  <a:pt x="24734" y="5589"/>
                </a:cubicBezTo>
                <a:cubicBezTo>
                  <a:pt x="25146" y="5405"/>
                  <a:pt x="25501" y="5291"/>
                  <a:pt x="25969" y="5121"/>
                </a:cubicBezTo>
                <a:cubicBezTo>
                  <a:pt x="26807" y="4823"/>
                  <a:pt x="27744" y="4411"/>
                  <a:pt x="29107" y="4056"/>
                </a:cubicBezTo>
                <a:cubicBezTo>
                  <a:pt x="29519" y="3928"/>
                  <a:pt x="29945" y="3871"/>
                  <a:pt x="30356" y="3815"/>
                </a:cubicBezTo>
                <a:cubicBezTo>
                  <a:pt x="30768" y="3701"/>
                  <a:pt x="31180" y="3573"/>
                  <a:pt x="31592" y="3516"/>
                </a:cubicBezTo>
                <a:cubicBezTo>
                  <a:pt x="32429" y="3275"/>
                  <a:pt x="33196" y="2991"/>
                  <a:pt x="33963" y="2807"/>
                </a:cubicBezTo>
                <a:cubicBezTo>
                  <a:pt x="34786" y="2693"/>
                  <a:pt x="35553" y="2565"/>
                  <a:pt x="36334" y="2508"/>
                </a:cubicBezTo>
                <a:cubicBezTo>
                  <a:pt x="37100" y="2452"/>
                  <a:pt x="37810" y="2395"/>
                  <a:pt x="38577" y="2395"/>
                </a:cubicBezTo>
                <a:cubicBezTo>
                  <a:pt x="39642" y="2338"/>
                  <a:pt x="40707" y="2210"/>
                  <a:pt x="41772" y="2210"/>
                </a:cubicBezTo>
                <a:cubicBezTo>
                  <a:pt x="42198" y="2188"/>
                  <a:pt x="42623" y="2174"/>
                  <a:pt x="43046" y="2174"/>
                </a:cubicBezTo>
                <a:cubicBezTo>
                  <a:pt x="43679" y="2174"/>
                  <a:pt x="44305" y="2205"/>
                  <a:pt x="44909" y="2281"/>
                </a:cubicBezTo>
                <a:cubicBezTo>
                  <a:pt x="45137" y="2281"/>
                  <a:pt x="45378" y="2281"/>
                  <a:pt x="45619" y="2338"/>
                </a:cubicBezTo>
                <a:lnTo>
                  <a:pt x="45974" y="2338"/>
                </a:lnTo>
                <a:cubicBezTo>
                  <a:pt x="46088" y="2395"/>
                  <a:pt x="46201" y="2395"/>
                  <a:pt x="46329" y="2395"/>
                </a:cubicBezTo>
                <a:cubicBezTo>
                  <a:pt x="46798" y="2452"/>
                  <a:pt x="47209" y="2452"/>
                  <a:pt x="47564" y="2508"/>
                </a:cubicBezTo>
                <a:cubicBezTo>
                  <a:pt x="47976" y="2508"/>
                  <a:pt x="48331" y="2565"/>
                  <a:pt x="48629" y="2693"/>
                </a:cubicBezTo>
                <a:cubicBezTo>
                  <a:pt x="48984" y="2807"/>
                  <a:pt x="49226" y="2991"/>
                  <a:pt x="49396" y="3105"/>
                </a:cubicBezTo>
                <a:cubicBezTo>
                  <a:pt x="49226" y="2807"/>
                  <a:pt x="48927" y="2636"/>
                  <a:pt x="48572" y="2452"/>
                </a:cubicBezTo>
                <a:cubicBezTo>
                  <a:pt x="48274" y="2281"/>
                  <a:pt x="47976" y="2210"/>
                  <a:pt x="47621" y="2097"/>
                </a:cubicBezTo>
                <a:cubicBezTo>
                  <a:pt x="47337" y="2040"/>
                  <a:pt x="47039" y="1983"/>
                  <a:pt x="46741" y="1926"/>
                </a:cubicBezTo>
                <a:cubicBezTo>
                  <a:pt x="46386" y="1855"/>
                  <a:pt x="46145" y="1798"/>
                  <a:pt x="45790" y="1742"/>
                </a:cubicBezTo>
                <a:cubicBezTo>
                  <a:pt x="44554" y="1500"/>
                  <a:pt x="43305" y="1444"/>
                  <a:pt x="42127" y="1444"/>
                </a:cubicBezTo>
                <a:cubicBezTo>
                  <a:pt x="40948" y="1444"/>
                  <a:pt x="39812" y="1571"/>
                  <a:pt x="38747" y="1685"/>
                </a:cubicBezTo>
                <a:cubicBezTo>
                  <a:pt x="38222" y="1742"/>
                  <a:pt x="37683" y="1742"/>
                  <a:pt x="37157" y="1742"/>
                </a:cubicBezTo>
                <a:cubicBezTo>
                  <a:pt x="36999" y="1758"/>
                  <a:pt x="36847" y="1765"/>
                  <a:pt x="36700" y="1765"/>
                </a:cubicBezTo>
                <a:cubicBezTo>
                  <a:pt x="36343" y="1765"/>
                  <a:pt x="36012" y="1725"/>
                  <a:pt x="35681" y="1685"/>
                </a:cubicBezTo>
                <a:cubicBezTo>
                  <a:pt x="35908" y="1685"/>
                  <a:pt x="36092" y="1685"/>
                  <a:pt x="36334" y="1628"/>
                </a:cubicBezTo>
                <a:lnTo>
                  <a:pt x="36859" y="1628"/>
                </a:lnTo>
                <a:cubicBezTo>
                  <a:pt x="37214" y="1571"/>
                  <a:pt x="37512" y="1500"/>
                  <a:pt x="37810" y="1500"/>
                </a:cubicBezTo>
                <a:cubicBezTo>
                  <a:pt x="38336" y="1387"/>
                  <a:pt x="38818" y="1330"/>
                  <a:pt x="39230" y="1273"/>
                </a:cubicBezTo>
                <a:cubicBezTo>
                  <a:pt x="40054" y="1089"/>
                  <a:pt x="40877" y="918"/>
                  <a:pt x="42297" y="734"/>
                </a:cubicBezTo>
                <a:cubicBezTo>
                  <a:pt x="41772" y="677"/>
                  <a:pt x="41303" y="677"/>
                  <a:pt x="40764" y="620"/>
                </a:cubicBezTo>
                <a:cubicBezTo>
                  <a:pt x="41175" y="563"/>
                  <a:pt x="41587" y="563"/>
                  <a:pt x="42013" y="506"/>
                </a:cubicBezTo>
                <a:cubicBezTo>
                  <a:pt x="41715" y="435"/>
                  <a:pt x="41942" y="322"/>
                  <a:pt x="42240" y="265"/>
                </a:cubicBezTo>
                <a:cubicBezTo>
                  <a:pt x="42538" y="152"/>
                  <a:pt x="42950" y="81"/>
                  <a:pt x="42836" y="24"/>
                </a:cubicBezTo>
                <a:cubicBezTo>
                  <a:pt x="42612" y="7"/>
                  <a:pt x="42387" y="0"/>
                  <a:pt x="42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21" name="Google Shape;58121;p36"/>
          <p:cNvSpPr/>
          <p:nvPr/>
        </p:nvSpPr>
        <p:spPr>
          <a:xfrm>
            <a:off x="7630025" y="1350825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7CE6BD0-6E3C-0FCC-FE73-98C632AF1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53" y="135335"/>
            <a:ext cx="614540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ru-RU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Муниципальное бюджетное общеобразовательное учреждение</a:t>
            </a:r>
            <a:r>
              <a:rPr kumimoji="0" lang="en-US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endParaRPr kumimoji="0" lang="ru-RU" altLang="ru-RU" sz="1200" b="1" i="0" u="none" strike="noStrike" cap="none" normalizeH="0" baseline="0" dirty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городского округа "Город Архангельск" "Средняя школа № 35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имени Героя Советского Союза </a:t>
            </a:r>
            <a:r>
              <a:rPr kumimoji="0" lang="ru-RU" altLang="ru-RU" sz="1200" b="1" i="0" u="none" strike="noStrike" cap="none" normalizeH="0" baseline="0" dirty="0" err="1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П.И.Галушина</a:t>
            </a:r>
            <a:r>
              <a:rPr kumimoji="0" lang="ru-RU" altLang="ru-RU" sz="1200" b="1" i="0" u="none" strike="noStrike" cap="none" normalizeH="0" baseline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28" name="Google Shape;58128;p37"/>
          <p:cNvSpPr txBox="1"/>
          <p:nvPr/>
        </p:nvSpPr>
        <p:spPr>
          <a:xfrm>
            <a:off x="1102958" y="4168250"/>
            <a:ext cx="3868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lt1"/>
              </a:solidFill>
              <a:latin typeface="Public Sans Medium"/>
              <a:ea typeface="Public Sans Medium"/>
              <a:cs typeface="Public Sans Medium"/>
              <a:sym typeface="Public Sans Medium"/>
            </a:endParaRPr>
          </a:p>
        </p:txBody>
      </p:sp>
      <p:sp>
        <p:nvSpPr>
          <p:cNvPr id="58129" name="Google Shape;58129;p37"/>
          <p:cNvSpPr txBox="1"/>
          <p:nvPr/>
        </p:nvSpPr>
        <p:spPr>
          <a:xfrm>
            <a:off x="4554698" y="3881900"/>
            <a:ext cx="3868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 b="1" dirty="0">
              <a:solidFill>
                <a:schemeClr val="dk2"/>
              </a:solidFill>
              <a:latin typeface="IM Fell DW Pica"/>
              <a:ea typeface="IM Fell DW Pica"/>
              <a:cs typeface="IM Fell DW Pica"/>
              <a:sym typeface="IM Fell DW Pica"/>
            </a:endParaRPr>
          </a:p>
        </p:txBody>
      </p:sp>
      <p:graphicFrame>
        <p:nvGraphicFramePr>
          <p:cNvPr id="2" name="Таблица 1">
            <a:extLst>
              <a:ext uri="{FF2B5EF4-FFF2-40B4-BE49-F238E27FC236}">
                <a16:creationId xmlns:a16="http://schemas.microsoft.com/office/drawing/2014/main" xmlns="" id="{2B5CCFA9-6B0A-596A-E275-15432810E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41793941"/>
              </p:ext>
            </p:extLst>
          </p:nvPr>
        </p:nvGraphicFramePr>
        <p:xfrm>
          <a:off x="1371600" y="710512"/>
          <a:ext cx="6693367" cy="3769206"/>
        </p:xfrm>
        <a:graphic>
          <a:graphicData uri="http://schemas.openxmlformats.org/drawingml/2006/table">
            <a:tbl>
              <a:tblPr firstRow="1" bandRow="1">
                <a:tableStyleId>{34F50138-61C6-46A7-B4D8-10866934CA8C}</a:tableStyleId>
              </a:tblPr>
              <a:tblGrid>
                <a:gridCol w="1351280">
                  <a:extLst>
                    <a:ext uri="{9D8B030D-6E8A-4147-A177-3AD203B41FA5}">
                      <a16:colId xmlns:a16="http://schemas.microsoft.com/office/drawing/2014/main" xmlns="" val="2396228377"/>
                    </a:ext>
                  </a:extLst>
                </a:gridCol>
                <a:gridCol w="5342087">
                  <a:extLst>
                    <a:ext uri="{9D8B030D-6E8A-4147-A177-3AD203B41FA5}">
                      <a16:colId xmlns:a16="http://schemas.microsoft.com/office/drawing/2014/main" xmlns="" val="4143224765"/>
                    </a:ext>
                  </a:extLst>
                </a:gridCol>
              </a:tblGrid>
              <a:tr h="473419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ФИО: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Поломарчук Ульяна Денисовна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715679643"/>
                  </a:ext>
                </a:extLst>
              </a:tr>
              <a:tr h="473419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Дата рождения: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10.01.2004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383205888"/>
                  </a:ext>
                </a:extLst>
              </a:tr>
              <a:tr h="473419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Место рождения: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Г. Архангельск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12854150"/>
                  </a:ext>
                </a:extLst>
              </a:tr>
              <a:tr h="625117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Образование: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Среднее профессиональное. Закончила «Архангельский педагогический колледж» в 2024 году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97451669"/>
                  </a:ext>
                </a:extLst>
              </a:tr>
              <a:tr h="1160931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Работа: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Муниципальное бюджетное общеобразовательное учреждение-</a:t>
                      </a:r>
                    </a:p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городского округа "Город Архангельск" "Средняя школа № 35</a:t>
                      </a:r>
                    </a:p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имени Героя Советского Союза </a:t>
                      </a:r>
                      <a:r>
                        <a:rPr lang="ru-RU" sz="1400" dirty="0" err="1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П.И.Галушина</a:t>
                      </a:r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"</a:t>
                      </a:r>
                    </a:p>
                    <a:p>
                      <a:endParaRPr lang="ru-RU" sz="1400" dirty="0">
                        <a:solidFill>
                          <a:schemeClr val="tx1">
                            <a:lumMod val="25000"/>
                          </a:schemeClr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013750844"/>
                  </a:ext>
                </a:extLst>
              </a:tr>
              <a:tr h="473419"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Стаж: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dirty="0">
                          <a:solidFill>
                            <a:schemeClr val="tx1">
                              <a:lumMod val="2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месяцев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890578005"/>
                  </a:ext>
                </a:extLst>
              </a:tr>
            </a:tbl>
          </a:graphicData>
        </a:graphic>
      </p:graphicFrame>
      <p:sp>
        <p:nvSpPr>
          <p:cNvPr id="3" name="Google Shape;58172;p39">
            <a:extLst>
              <a:ext uri="{FF2B5EF4-FFF2-40B4-BE49-F238E27FC236}">
                <a16:creationId xmlns:a16="http://schemas.microsoft.com/office/drawing/2014/main" xmlns="" id="{02010CDD-8CB6-2726-5FA2-82909F4D892C}"/>
              </a:ext>
            </a:extLst>
          </p:cNvPr>
          <p:cNvSpPr/>
          <p:nvPr/>
        </p:nvSpPr>
        <p:spPr>
          <a:xfrm rot="-123044">
            <a:off x="1295779" y="711704"/>
            <a:ext cx="133206" cy="3720092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8172;p39">
            <a:extLst>
              <a:ext uri="{FF2B5EF4-FFF2-40B4-BE49-F238E27FC236}">
                <a16:creationId xmlns:a16="http://schemas.microsoft.com/office/drawing/2014/main" xmlns="" id="{84A24772-B604-D6B0-89EA-5DC1B684F239}"/>
              </a:ext>
            </a:extLst>
          </p:cNvPr>
          <p:cNvSpPr/>
          <p:nvPr/>
        </p:nvSpPr>
        <p:spPr>
          <a:xfrm rot="-123044" flipV="1">
            <a:off x="1366453" y="621463"/>
            <a:ext cx="6672230" cy="251262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Google Shape;58172;p39">
            <a:extLst>
              <a:ext uri="{FF2B5EF4-FFF2-40B4-BE49-F238E27FC236}">
                <a16:creationId xmlns:a16="http://schemas.microsoft.com/office/drawing/2014/main" xmlns="" id="{D26B73F3-041C-087F-D784-8C1FDCB0DE36}"/>
              </a:ext>
            </a:extLst>
          </p:cNvPr>
          <p:cNvSpPr/>
          <p:nvPr/>
        </p:nvSpPr>
        <p:spPr>
          <a:xfrm rot="16518744">
            <a:off x="626819" y="2416490"/>
            <a:ext cx="4108797" cy="328165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58172;p39">
            <a:extLst>
              <a:ext uri="{FF2B5EF4-FFF2-40B4-BE49-F238E27FC236}">
                <a16:creationId xmlns:a16="http://schemas.microsoft.com/office/drawing/2014/main" xmlns="" id="{C2E2491D-9DA6-D9D2-77C5-E4983B7A1759}"/>
              </a:ext>
            </a:extLst>
          </p:cNvPr>
          <p:cNvSpPr/>
          <p:nvPr/>
        </p:nvSpPr>
        <p:spPr>
          <a:xfrm rot="176821">
            <a:off x="1481456" y="4246627"/>
            <a:ext cx="6460168" cy="328165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58172;p39">
            <a:extLst>
              <a:ext uri="{FF2B5EF4-FFF2-40B4-BE49-F238E27FC236}">
                <a16:creationId xmlns:a16="http://schemas.microsoft.com/office/drawing/2014/main" xmlns="" id="{20B318B5-8F62-6FF2-D6D6-273C86F3E67C}"/>
              </a:ext>
            </a:extLst>
          </p:cNvPr>
          <p:cNvSpPr/>
          <p:nvPr/>
        </p:nvSpPr>
        <p:spPr>
          <a:xfrm rot="5400000">
            <a:off x="5955682" y="2522161"/>
            <a:ext cx="4108797" cy="328165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9" name="Google Shape;58169;p39"/>
          <p:cNvSpPr txBox="1">
            <a:spLocks noGrp="1"/>
          </p:cNvSpPr>
          <p:nvPr>
            <p:ph type="title"/>
          </p:nvPr>
        </p:nvSpPr>
        <p:spPr>
          <a:xfrm rot="-299982">
            <a:off x="1837930" y="935417"/>
            <a:ext cx="4946621" cy="67516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Педагогическое кредо:</a:t>
            </a:r>
            <a:endParaRPr dirty="0"/>
          </a:p>
        </p:txBody>
      </p:sp>
      <p:sp>
        <p:nvSpPr>
          <p:cNvPr id="58170" name="Google Shape;58170;p39"/>
          <p:cNvSpPr txBox="1">
            <a:spLocks noGrp="1"/>
          </p:cNvSpPr>
          <p:nvPr>
            <p:ph type="subTitle" idx="1"/>
          </p:nvPr>
        </p:nvSpPr>
        <p:spPr>
          <a:xfrm rot="-299982">
            <a:off x="2131555" y="2622668"/>
            <a:ext cx="4946621" cy="11633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«Пускай мне не суждено совершить подвиг, но я горжусь тем, что люди мне доверили самое дорогое — своих детей!»</a:t>
            </a:r>
            <a:endParaRPr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171" name="Google Shape;58171;p39"/>
          <p:cNvSpPr/>
          <p:nvPr/>
        </p:nvSpPr>
        <p:spPr>
          <a:xfrm>
            <a:off x="7011021" y="58708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72" name="Google Shape;58172;p39"/>
          <p:cNvSpPr/>
          <p:nvPr/>
        </p:nvSpPr>
        <p:spPr>
          <a:xfrm rot="-123044">
            <a:off x="2550466" y="2342478"/>
            <a:ext cx="4108797" cy="328165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68">
          <a:extLst>
            <a:ext uri="{FF2B5EF4-FFF2-40B4-BE49-F238E27FC236}">
              <a16:creationId xmlns:a16="http://schemas.microsoft.com/office/drawing/2014/main" xmlns="" id="{0B71C7C6-9B84-DFCC-4177-6685D16A9E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9" name="Google Shape;58169;p39">
            <a:extLst>
              <a:ext uri="{FF2B5EF4-FFF2-40B4-BE49-F238E27FC236}">
                <a16:creationId xmlns:a16="http://schemas.microsoft.com/office/drawing/2014/main" xmlns="" id="{F70ED7F3-55AB-DD15-79DF-41BC14F63C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-299982">
            <a:off x="1372017" y="352921"/>
            <a:ext cx="5649915" cy="67516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Мои профессиональные ценности:</a:t>
            </a:r>
            <a:endParaRPr dirty="0"/>
          </a:p>
        </p:txBody>
      </p:sp>
      <p:sp>
        <p:nvSpPr>
          <p:cNvPr id="58170" name="Google Shape;58170;p39">
            <a:extLst>
              <a:ext uri="{FF2B5EF4-FFF2-40B4-BE49-F238E27FC236}">
                <a16:creationId xmlns:a16="http://schemas.microsoft.com/office/drawing/2014/main" xmlns="" id="{33DE571D-C4F7-7CD1-1302-E731FDE75F2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 rot="-299982">
            <a:off x="2131555" y="2622668"/>
            <a:ext cx="4946621" cy="11633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внимание к индивидуальности каждого человека, свобода творческого воображения, взаимоуважение, стремление к справедливости</a:t>
            </a:r>
            <a:endParaRPr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171" name="Google Shape;58171;p39">
            <a:extLst>
              <a:ext uri="{FF2B5EF4-FFF2-40B4-BE49-F238E27FC236}">
                <a16:creationId xmlns:a16="http://schemas.microsoft.com/office/drawing/2014/main" xmlns="" id="{D78F7333-ED6C-FD8F-CBD4-9F69C98A2263}"/>
              </a:ext>
            </a:extLst>
          </p:cNvPr>
          <p:cNvSpPr/>
          <p:nvPr/>
        </p:nvSpPr>
        <p:spPr>
          <a:xfrm>
            <a:off x="7011021" y="58708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72" name="Google Shape;58172;p39">
            <a:extLst>
              <a:ext uri="{FF2B5EF4-FFF2-40B4-BE49-F238E27FC236}">
                <a16:creationId xmlns:a16="http://schemas.microsoft.com/office/drawing/2014/main" xmlns="" id="{E7B3A422-E426-88CB-2278-1F75618133DA}"/>
              </a:ext>
            </a:extLst>
          </p:cNvPr>
          <p:cNvSpPr/>
          <p:nvPr/>
        </p:nvSpPr>
        <p:spPr>
          <a:xfrm rot="-123044">
            <a:off x="2550466" y="2342478"/>
            <a:ext cx="4108797" cy="328165"/>
          </a:xfrm>
          <a:custGeom>
            <a:avLst/>
            <a:gdLst/>
            <a:ahLst/>
            <a:cxnLst/>
            <a:rect l="l" t="t" r="r" b="b"/>
            <a:pathLst>
              <a:path w="79155" h="12013" extrusionOk="0">
                <a:moveTo>
                  <a:pt x="75065" y="1"/>
                </a:moveTo>
                <a:cubicBezTo>
                  <a:pt x="74952" y="1"/>
                  <a:pt x="74838" y="1"/>
                  <a:pt x="74710" y="72"/>
                </a:cubicBezTo>
                <a:lnTo>
                  <a:pt x="74426" y="72"/>
                </a:lnTo>
                <a:cubicBezTo>
                  <a:pt x="74000" y="129"/>
                  <a:pt x="73646" y="186"/>
                  <a:pt x="73291" y="242"/>
                </a:cubicBezTo>
                <a:cubicBezTo>
                  <a:pt x="74483" y="242"/>
                  <a:pt x="73773" y="540"/>
                  <a:pt x="73475" y="782"/>
                </a:cubicBezTo>
                <a:cubicBezTo>
                  <a:pt x="73063" y="782"/>
                  <a:pt x="72708" y="839"/>
                  <a:pt x="72353" y="839"/>
                </a:cubicBezTo>
                <a:cubicBezTo>
                  <a:pt x="72581" y="895"/>
                  <a:pt x="73291" y="895"/>
                  <a:pt x="72467" y="1066"/>
                </a:cubicBezTo>
                <a:cubicBezTo>
                  <a:pt x="72152" y="1066"/>
                  <a:pt x="71729" y="1174"/>
                  <a:pt x="71338" y="1174"/>
                </a:cubicBezTo>
                <a:cubicBezTo>
                  <a:pt x="71218" y="1174"/>
                  <a:pt x="71101" y="1164"/>
                  <a:pt x="70990" y="1137"/>
                </a:cubicBezTo>
                <a:cubicBezTo>
                  <a:pt x="71232" y="1009"/>
                  <a:pt x="71516" y="839"/>
                  <a:pt x="71814" y="711"/>
                </a:cubicBezTo>
                <a:lnTo>
                  <a:pt x="71814" y="711"/>
                </a:lnTo>
                <a:cubicBezTo>
                  <a:pt x="71459" y="782"/>
                  <a:pt x="71161" y="839"/>
                  <a:pt x="70877" y="839"/>
                </a:cubicBezTo>
                <a:cubicBezTo>
                  <a:pt x="70692" y="839"/>
                  <a:pt x="70579" y="839"/>
                  <a:pt x="70394" y="782"/>
                </a:cubicBezTo>
                <a:cubicBezTo>
                  <a:pt x="70281" y="782"/>
                  <a:pt x="70096" y="782"/>
                  <a:pt x="69926" y="711"/>
                </a:cubicBezTo>
                <a:cubicBezTo>
                  <a:pt x="69636" y="683"/>
                  <a:pt x="69334" y="656"/>
                  <a:pt x="69018" y="656"/>
                </a:cubicBezTo>
                <a:cubicBezTo>
                  <a:pt x="68682" y="656"/>
                  <a:pt x="68332" y="687"/>
                  <a:pt x="67966" y="782"/>
                </a:cubicBezTo>
                <a:lnTo>
                  <a:pt x="67498" y="427"/>
                </a:lnTo>
                <a:lnTo>
                  <a:pt x="66192" y="540"/>
                </a:lnTo>
                <a:lnTo>
                  <a:pt x="66319" y="356"/>
                </a:lnTo>
                <a:lnTo>
                  <a:pt x="64715" y="484"/>
                </a:lnTo>
                <a:cubicBezTo>
                  <a:pt x="63891" y="597"/>
                  <a:pt x="63778" y="782"/>
                  <a:pt x="63593" y="952"/>
                </a:cubicBezTo>
                <a:cubicBezTo>
                  <a:pt x="63076" y="997"/>
                  <a:pt x="62603" y="1087"/>
                  <a:pt x="62281" y="1087"/>
                </a:cubicBezTo>
                <a:cubicBezTo>
                  <a:pt x="62196" y="1087"/>
                  <a:pt x="62122" y="1081"/>
                  <a:pt x="62060" y="1066"/>
                </a:cubicBezTo>
                <a:lnTo>
                  <a:pt x="62827" y="782"/>
                </a:lnTo>
                <a:lnTo>
                  <a:pt x="62117" y="782"/>
                </a:lnTo>
                <a:cubicBezTo>
                  <a:pt x="62585" y="782"/>
                  <a:pt x="61520" y="952"/>
                  <a:pt x="61350" y="1009"/>
                </a:cubicBezTo>
                <a:cubicBezTo>
                  <a:pt x="60583" y="1066"/>
                  <a:pt x="60285" y="1066"/>
                  <a:pt x="60044" y="1066"/>
                </a:cubicBezTo>
                <a:cubicBezTo>
                  <a:pt x="59873" y="1066"/>
                  <a:pt x="59689" y="1066"/>
                  <a:pt x="59220" y="1009"/>
                </a:cubicBezTo>
                <a:cubicBezTo>
                  <a:pt x="58155" y="1250"/>
                  <a:pt x="56849" y="1137"/>
                  <a:pt x="56849" y="1421"/>
                </a:cubicBezTo>
                <a:cubicBezTo>
                  <a:pt x="56381" y="1421"/>
                  <a:pt x="55898" y="1492"/>
                  <a:pt x="55429" y="1492"/>
                </a:cubicBezTo>
                <a:cubicBezTo>
                  <a:pt x="54961" y="1492"/>
                  <a:pt x="54478" y="1549"/>
                  <a:pt x="54010" y="1605"/>
                </a:cubicBezTo>
                <a:cubicBezTo>
                  <a:pt x="53002" y="1662"/>
                  <a:pt x="52064" y="1776"/>
                  <a:pt x="51170" y="1847"/>
                </a:cubicBezTo>
                <a:lnTo>
                  <a:pt x="50403" y="2131"/>
                </a:lnTo>
                <a:cubicBezTo>
                  <a:pt x="49864" y="2131"/>
                  <a:pt x="49452" y="2131"/>
                  <a:pt x="49040" y="2202"/>
                </a:cubicBezTo>
                <a:cubicBezTo>
                  <a:pt x="48629" y="2258"/>
                  <a:pt x="48217" y="2315"/>
                  <a:pt x="47862" y="2372"/>
                </a:cubicBezTo>
                <a:cubicBezTo>
                  <a:pt x="47095" y="2486"/>
                  <a:pt x="46314" y="2613"/>
                  <a:pt x="45249" y="2727"/>
                </a:cubicBezTo>
                <a:lnTo>
                  <a:pt x="45377" y="2613"/>
                </a:lnTo>
                <a:lnTo>
                  <a:pt x="44256" y="2968"/>
                </a:lnTo>
                <a:cubicBezTo>
                  <a:pt x="44160" y="2965"/>
                  <a:pt x="44068" y="2964"/>
                  <a:pt x="43978" y="2964"/>
                </a:cubicBezTo>
                <a:cubicBezTo>
                  <a:pt x="42684" y="2964"/>
                  <a:pt x="41998" y="3284"/>
                  <a:pt x="40588" y="3284"/>
                </a:cubicBezTo>
                <a:cubicBezTo>
                  <a:pt x="40404" y="3284"/>
                  <a:pt x="40208" y="3279"/>
                  <a:pt x="39996" y="3266"/>
                </a:cubicBezTo>
                <a:cubicBezTo>
                  <a:pt x="37923" y="3323"/>
                  <a:pt x="36972" y="3735"/>
                  <a:pt x="36376" y="4260"/>
                </a:cubicBezTo>
                <a:cubicBezTo>
                  <a:pt x="35382" y="4558"/>
                  <a:pt x="34076" y="4445"/>
                  <a:pt x="33181" y="4502"/>
                </a:cubicBezTo>
                <a:lnTo>
                  <a:pt x="33721" y="4331"/>
                </a:lnTo>
                <a:lnTo>
                  <a:pt x="32954" y="4204"/>
                </a:lnTo>
                <a:cubicBezTo>
                  <a:pt x="31704" y="4445"/>
                  <a:pt x="31591" y="4331"/>
                  <a:pt x="29930" y="4743"/>
                </a:cubicBezTo>
                <a:cubicBezTo>
                  <a:pt x="27630" y="4857"/>
                  <a:pt x="28041" y="5510"/>
                  <a:pt x="27090" y="5865"/>
                </a:cubicBezTo>
                <a:lnTo>
                  <a:pt x="24847" y="5751"/>
                </a:lnTo>
                <a:lnTo>
                  <a:pt x="24904" y="5808"/>
                </a:lnTo>
                <a:cubicBezTo>
                  <a:pt x="23668" y="6461"/>
                  <a:pt x="23952" y="6163"/>
                  <a:pt x="20886" y="6631"/>
                </a:cubicBezTo>
                <a:lnTo>
                  <a:pt x="21056" y="6873"/>
                </a:lnTo>
                <a:cubicBezTo>
                  <a:pt x="20888" y="6844"/>
                  <a:pt x="20737" y="6831"/>
                  <a:pt x="20595" y="6831"/>
                </a:cubicBezTo>
                <a:cubicBezTo>
                  <a:pt x="19839" y="6831"/>
                  <a:pt x="19373" y="7189"/>
                  <a:pt x="18273" y="7284"/>
                </a:cubicBezTo>
                <a:cubicBezTo>
                  <a:pt x="17918" y="7341"/>
                  <a:pt x="17279" y="7341"/>
                  <a:pt x="16498" y="7341"/>
                </a:cubicBezTo>
                <a:cubicBezTo>
                  <a:pt x="15788" y="7341"/>
                  <a:pt x="15022" y="7341"/>
                  <a:pt x="14440" y="7583"/>
                </a:cubicBezTo>
                <a:cubicBezTo>
                  <a:pt x="14316" y="7577"/>
                  <a:pt x="14195" y="7574"/>
                  <a:pt x="14077" y="7574"/>
                </a:cubicBezTo>
                <a:cubicBezTo>
                  <a:pt x="13064" y="7574"/>
                  <a:pt x="12280" y="7784"/>
                  <a:pt x="11529" y="8051"/>
                </a:cubicBezTo>
                <a:cubicBezTo>
                  <a:pt x="10762" y="8293"/>
                  <a:pt x="9996" y="8591"/>
                  <a:pt x="8988" y="8761"/>
                </a:cubicBezTo>
                <a:cubicBezTo>
                  <a:pt x="8935" y="8759"/>
                  <a:pt x="8884" y="8758"/>
                  <a:pt x="8834" y="8758"/>
                </a:cubicBezTo>
                <a:cubicBezTo>
                  <a:pt x="7978" y="8758"/>
                  <a:pt x="7362" y="9083"/>
                  <a:pt x="6987" y="9083"/>
                </a:cubicBezTo>
                <a:cubicBezTo>
                  <a:pt x="6859" y="9083"/>
                  <a:pt x="6760" y="9045"/>
                  <a:pt x="6687" y="8946"/>
                </a:cubicBezTo>
                <a:lnTo>
                  <a:pt x="6858" y="8875"/>
                </a:lnTo>
                <a:lnTo>
                  <a:pt x="6389" y="8520"/>
                </a:lnTo>
                <a:lnTo>
                  <a:pt x="6389" y="8818"/>
                </a:lnTo>
                <a:cubicBezTo>
                  <a:pt x="5978" y="8818"/>
                  <a:pt x="5566" y="8875"/>
                  <a:pt x="5140" y="8946"/>
                </a:cubicBezTo>
                <a:cubicBezTo>
                  <a:pt x="4906" y="8974"/>
                  <a:pt x="4686" y="8988"/>
                  <a:pt x="4480" y="8988"/>
                </a:cubicBezTo>
                <a:cubicBezTo>
                  <a:pt x="4274" y="8988"/>
                  <a:pt x="4082" y="8974"/>
                  <a:pt x="3905" y="8946"/>
                </a:cubicBezTo>
                <a:lnTo>
                  <a:pt x="2371" y="9826"/>
                </a:lnTo>
                <a:cubicBezTo>
                  <a:pt x="2783" y="9712"/>
                  <a:pt x="3195" y="9656"/>
                  <a:pt x="3663" y="9585"/>
                </a:cubicBezTo>
                <a:lnTo>
                  <a:pt x="3607" y="9471"/>
                </a:lnTo>
                <a:cubicBezTo>
                  <a:pt x="3983" y="9419"/>
                  <a:pt x="4904" y="9166"/>
                  <a:pt x="5472" y="9166"/>
                </a:cubicBezTo>
                <a:cubicBezTo>
                  <a:pt x="5526" y="9166"/>
                  <a:pt x="5576" y="9168"/>
                  <a:pt x="5623" y="9173"/>
                </a:cubicBezTo>
                <a:cubicBezTo>
                  <a:pt x="5438" y="9230"/>
                  <a:pt x="5211" y="9301"/>
                  <a:pt x="5026" y="9357"/>
                </a:cubicBezTo>
                <a:cubicBezTo>
                  <a:pt x="5103" y="9351"/>
                  <a:pt x="5165" y="9348"/>
                  <a:pt x="5215" y="9348"/>
                </a:cubicBezTo>
                <a:cubicBezTo>
                  <a:pt x="5627" y="9348"/>
                  <a:pt x="5191" y="9542"/>
                  <a:pt x="5026" y="9656"/>
                </a:cubicBezTo>
                <a:cubicBezTo>
                  <a:pt x="3607" y="9769"/>
                  <a:pt x="4018" y="10011"/>
                  <a:pt x="2953" y="10238"/>
                </a:cubicBezTo>
                <a:cubicBezTo>
                  <a:pt x="2840" y="10294"/>
                  <a:pt x="2655" y="10294"/>
                  <a:pt x="2542" y="10294"/>
                </a:cubicBezTo>
                <a:cubicBezTo>
                  <a:pt x="2428" y="10294"/>
                  <a:pt x="2371" y="10294"/>
                  <a:pt x="2428" y="10181"/>
                </a:cubicBezTo>
                <a:lnTo>
                  <a:pt x="2428" y="10181"/>
                </a:lnTo>
                <a:cubicBezTo>
                  <a:pt x="2130" y="10294"/>
                  <a:pt x="1590" y="10422"/>
                  <a:pt x="1122" y="10536"/>
                </a:cubicBezTo>
                <a:cubicBezTo>
                  <a:pt x="653" y="10720"/>
                  <a:pt x="171" y="10834"/>
                  <a:pt x="171" y="11004"/>
                </a:cubicBezTo>
                <a:cubicBezTo>
                  <a:pt x="114" y="11004"/>
                  <a:pt x="57" y="10948"/>
                  <a:pt x="0" y="10948"/>
                </a:cubicBezTo>
                <a:cubicBezTo>
                  <a:pt x="171" y="11246"/>
                  <a:pt x="526" y="11430"/>
                  <a:pt x="951" y="11601"/>
                </a:cubicBezTo>
                <a:cubicBezTo>
                  <a:pt x="1363" y="11785"/>
                  <a:pt x="1889" y="11842"/>
                  <a:pt x="2300" y="12012"/>
                </a:cubicBezTo>
                <a:cubicBezTo>
                  <a:pt x="2428" y="11956"/>
                  <a:pt x="2542" y="11899"/>
                  <a:pt x="2655" y="11842"/>
                </a:cubicBezTo>
                <a:cubicBezTo>
                  <a:pt x="2726" y="11842"/>
                  <a:pt x="2783" y="11785"/>
                  <a:pt x="2840" y="11785"/>
                </a:cubicBezTo>
                <a:cubicBezTo>
                  <a:pt x="2897" y="11714"/>
                  <a:pt x="2953" y="11714"/>
                  <a:pt x="3081" y="11714"/>
                </a:cubicBezTo>
                <a:cubicBezTo>
                  <a:pt x="3365" y="11601"/>
                  <a:pt x="3607" y="11487"/>
                  <a:pt x="3905" y="11359"/>
                </a:cubicBezTo>
                <a:cubicBezTo>
                  <a:pt x="4615" y="11303"/>
                  <a:pt x="5211" y="11189"/>
                  <a:pt x="5736" y="11075"/>
                </a:cubicBezTo>
                <a:cubicBezTo>
                  <a:pt x="5850" y="11075"/>
                  <a:pt x="5978" y="11004"/>
                  <a:pt x="6148" y="10948"/>
                </a:cubicBezTo>
                <a:cubicBezTo>
                  <a:pt x="6276" y="10948"/>
                  <a:pt x="6446" y="10891"/>
                  <a:pt x="6560" y="10891"/>
                </a:cubicBezTo>
                <a:cubicBezTo>
                  <a:pt x="6801" y="10777"/>
                  <a:pt x="7099" y="10720"/>
                  <a:pt x="7397" y="10593"/>
                </a:cubicBezTo>
                <a:cubicBezTo>
                  <a:pt x="8462" y="10294"/>
                  <a:pt x="9527" y="9883"/>
                  <a:pt x="11004" y="9769"/>
                </a:cubicBezTo>
                <a:cubicBezTo>
                  <a:pt x="12310" y="9585"/>
                  <a:pt x="13375" y="9414"/>
                  <a:pt x="14496" y="9301"/>
                </a:cubicBezTo>
                <a:cubicBezTo>
                  <a:pt x="14724" y="9230"/>
                  <a:pt x="15022" y="9230"/>
                  <a:pt x="15263" y="9173"/>
                </a:cubicBezTo>
                <a:cubicBezTo>
                  <a:pt x="15561" y="9173"/>
                  <a:pt x="15859" y="9173"/>
                  <a:pt x="16143" y="9116"/>
                </a:cubicBezTo>
                <a:cubicBezTo>
                  <a:pt x="16740" y="9116"/>
                  <a:pt x="17336" y="9059"/>
                  <a:pt x="17989" y="9059"/>
                </a:cubicBezTo>
                <a:cubicBezTo>
                  <a:pt x="18401" y="8520"/>
                  <a:pt x="19636" y="8406"/>
                  <a:pt x="20999" y="8293"/>
                </a:cubicBezTo>
                <a:cubicBezTo>
                  <a:pt x="22419" y="8236"/>
                  <a:pt x="23896" y="8108"/>
                  <a:pt x="24790" y="7696"/>
                </a:cubicBezTo>
                <a:cubicBezTo>
                  <a:pt x="26025" y="7398"/>
                  <a:pt x="26678" y="6930"/>
                  <a:pt x="25670" y="6930"/>
                </a:cubicBezTo>
                <a:cubicBezTo>
                  <a:pt x="26150" y="6849"/>
                  <a:pt x="26470" y="6824"/>
                  <a:pt x="26710" y="6824"/>
                </a:cubicBezTo>
                <a:cubicBezTo>
                  <a:pt x="27088" y="6824"/>
                  <a:pt x="27270" y="6885"/>
                  <a:pt x="27568" y="6885"/>
                </a:cubicBezTo>
                <a:cubicBezTo>
                  <a:pt x="27783" y="6885"/>
                  <a:pt x="28058" y="6854"/>
                  <a:pt x="28510" y="6745"/>
                </a:cubicBezTo>
                <a:lnTo>
                  <a:pt x="28510" y="6745"/>
                </a:lnTo>
                <a:lnTo>
                  <a:pt x="28041" y="7171"/>
                </a:lnTo>
                <a:cubicBezTo>
                  <a:pt x="28262" y="7171"/>
                  <a:pt x="28511" y="7183"/>
                  <a:pt x="28774" y="7183"/>
                </a:cubicBezTo>
                <a:cubicBezTo>
                  <a:pt x="29071" y="7183"/>
                  <a:pt x="29387" y="7168"/>
                  <a:pt x="29703" y="7100"/>
                </a:cubicBezTo>
                <a:lnTo>
                  <a:pt x="30341" y="6688"/>
                </a:lnTo>
                <a:cubicBezTo>
                  <a:pt x="30481" y="6698"/>
                  <a:pt x="30615" y="6702"/>
                  <a:pt x="30745" y="6702"/>
                </a:cubicBezTo>
                <a:cubicBezTo>
                  <a:pt x="32326" y="6702"/>
                  <a:pt x="33210" y="6035"/>
                  <a:pt x="34956" y="6035"/>
                </a:cubicBezTo>
                <a:cubicBezTo>
                  <a:pt x="33721" y="5978"/>
                  <a:pt x="35495" y="5808"/>
                  <a:pt x="35311" y="5567"/>
                </a:cubicBezTo>
                <a:lnTo>
                  <a:pt x="35311" y="5567"/>
                </a:lnTo>
                <a:cubicBezTo>
                  <a:pt x="35609" y="5623"/>
                  <a:pt x="36802" y="5567"/>
                  <a:pt x="36376" y="5680"/>
                </a:cubicBezTo>
                <a:cubicBezTo>
                  <a:pt x="37623" y="5636"/>
                  <a:pt x="38792" y="5197"/>
                  <a:pt x="39698" y="5197"/>
                </a:cubicBezTo>
                <a:cubicBezTo>
                  <a:pt x="39958" y="5197"/>
                  <a:pt x="40196" y="5233"/>
                  <a:pt x="40408" y="5325"/>
                </a:cubicBezTo>
                <a:lnTo>
                  <a:pt x="40933" y="5155"/>
                </a:lnTo>
                <a:cubicBezTo>
                  <a:pt x="41384" y="5022"/>
                  <a:pt x="41797" y="4985"/>
                  <a:pt x="42202" y="4985"/>
                </a:cubicBezTo>
                <a:cubicBezTo>
                  <a:pt x="42703" y="4985"/>
                  <a:pt x="43190" y="5041"/>
                  <a:pt x="43716" y="5041"/>
                </a:cubicBezTo>
                <a:lnTo>
                  <a:pt x="43830" y="4857"/>
                </a:lnTo>
                <a:cubicBezTo>
                  <a:pt x="44198" y="4786"/>
                  <a:pt x="44767" y="4738"/>
                  <a:pt x="45276" y="4738"/>
                </a:cubicBezTo>
                <a:cubicBezTo>
                  <a:pt x="45590" y="4738"/>
                  <a:pt x="45881" y="4756"/>
                  <a:pt x="46087" y="4800"/>
                </a:cubicBezTo>
                <a:cubicBezTo>
                  <a:pt x="46911" y="4743"/>
                  <a:pt x="47805" y="4615"/>
                  <a:pt x="48685" y="4388"/>
                </a:cubicBezTo>
                <a:cubicBezTo>
                  <a:pt x="49580" y="4204"/>
                  <a:pt x="50460" y="3976"/>
                  <a:pt x="51284" y="3735"/>
                </a:cubicBezTo>
                <a:cubicBezTo>
                  <a:pt x="52945" y="3735"/>
                  <a:pt x="52178" y="3323"/>
                  <a:pt x="53655" y="3025"/>
                </a:cubicBezTo>
                <a:cubicBezTo>
                  <a:pt x="53713" y="3028"/>
                  <a:pt x="53773" y="3030"/>
                  <a:pt x="53835" y="3030"/>
                </a:cubicBezTo>
                <a:cubicBezTo>
                  <a:pt x="54632" y="3030"/>
                  <a:pt x="55701" y="2778"/>
                  <a:pt x="56392" y="2778"/>
                </a:cubicBezTo>
                <a:cubicBezTo>
                  <a:pt x="56575" y="2778"/>
                  <a:pt x="56731" y="2796"/>
                  <a:pt x="56849" y="2841"/>
                </a:cubicBezTo>
                <a:cubicBezTo>
                  <a:pt x="55543" y="2968"/>
                  <a:pt x="55429" y="3494"/>
                  <a:pt x="54010" y="3550"/>
                </a:cubicBezTo>
                <a:cubicBezTo>
                  <a:pt x="54549" y="3678"/>
                  <a:pt x="51710" y="3976"/>
                  <a:pt x="52945" y="4090"/>
                </a:cubicBezTo>
                <a:cubicBezTo>
                  <a:pt x="54251" y="3735"/>
                  <a:pt x="55728" y="3550"/>
                  <a:pt x="57204" y="3380"/>
                </a:cubicBezTo>
                <a:cubicBezTo>
                  <a:pt x="58681" y="3195"/>
                  <a:pt x="60101" y="3082"/>
                  <a:pt x="61293" y="2784"/>
                </a:cubicBezTo>
                <a:lnTo>
                  <a:pt x="61293" y="2784"/>
                </a:lnTo>
                <a:cubicBezTo>
                  <a:pt x="61250" y="2967"/>
                  <a:pt x="61588" y="3032"/>
                  <a:pt x="62096" y="3032"/>
                </a:cubicBezTo>
                <a:cubicBezTo>
                  <a:pt x="63086" y="3032"/>
                  <a:pt x="64721" y="2783"/>
                  <a:pt x="65425" y="2670"/>
                </a:cubicBezTo>
                <a:lnTo>
                  <a:pt x="65482" y="2784"/>
                </a:lnTo>
                <a:cubicBezTo>
                  <a:pt x="66433" y="2784"/>
                  <a:pt x="67143" y="2727"/>
                  <a:pt x="68563" y="2486"/>
                </a:cubicBezTo>
                <a:cubicBezTo>
                  <a:pt x="69457" y="2429"/>
                  <a:pt x="70337" y="2372"/>
                  <a:pt x="71161" y="2315"/>
                </a:cubicBezTo>
                <a:cubicBezTo>
                  <a:pt x="71719" y="2315"/>
                  <a:pt x="72271" y="2290"/>
                  <a:pt x="72805" y="2290"/>
                </a:cubicBezTo>
                <a:cubicBezTo>
                  <a:pt x="73071" y="2290"/>
                  <a:pt x="73333" y="2296"/>
                  <a:pt x="73589" y="2315"/>
                </a:cubicBezTo>
                <a:cubicBezTo>
                  <a:pt x="73887" y="2315"/>
                  <a:pt x="74128" y="2315"/>
                  <a:pt x="74426" y="2258"/>
                </a:cubicBezTo>
                <a:lnTo>
                  <a:pt x="74838" y="2258"/>
                </a:lnTo>
                <a:cubicBezTo>
                  <a:pt x="74952" y="2258"/>
                  <a:pt x="75136" y="2202"/>
                  <a:pt x="75250" y="2202"/>
                </a:cubicBezTo>
                <a:cubicBezTo>
                  <a:pt x="75775" y="2202"/>
                  <a:pt x="76315" y="2131"/>
                  <a:pt x="76911" y="2017"/>
                </a:cubicBezTo>
                <a:cubicBezTo>
                  <a:pt x="77976" y="1776"/>
                  <a:pt x="78743" y="1364"/>
                  <a:pt x="79154" y="1066"/>
                </a:cubicBezTo>
                <a:lnTo>
                  <a:pt x="79154" y="1066"/>
                </a:lnTo>
                <a:cubicBezTo>
                  <a:pt x="78501" y="1137"/>
                  <a:pt x="77848" y="1250"/>
                  <a:pt x="77266" y="1307"/>
                </a:cubicBezTo>
                <a:cubicBezTo>
                  <a:pt x="76911" y="1364"/>
                  <a:pt x="76613" y="1421"/>
                  <a:pt x="76315" y="1421"/>
                </a:cubicBezTo>
                <a:lnTo>
                  <a:pt x="75420" y="1421"/>
                </a:lnTo>
                <a:cubicBezTo>
                  <a:pt x="75065" y="1492"/>
                  <a:pt x="74781" y="1492"/>
                  <a:pt x="74483" y="1549"/>
                </a:cubicBezTo>
                <a:cubicBezTo>
                  <a:pt x="74185" y="1605"/>
                  <a:pt x="73887" y="1605"/>
                  <a:pt x="73646" y="1605"/>
                </a:cubicBezTo>
                <a:cubicBezTo>
                  <a:pt x="73502" y="1619"/>
                  <a:pt x="73361" y="1626"/>
                  <a:pt x="73224" y="1626"/>
                </a:cubicBezTo>
                <a:cubicBezTo>
                  <a:pt x="72802" y="1626"/>
                  <a:pt x="72409" y="1560"/>
                  <a:pt x="72055" y="1421"/>
                </a:cubicBezTo>
                <a:cubicBezTo>
                  <a:pt x="72936" y="1421"/>
                  <a:pt x="73418" y="1364"/>
                  <a:pt x="73887" y="1250"/>
                </a:cubicBezTo>
                <a:cubicBezTo>
                  <a:pt x="74071" y="1194"/>
                  <a:pt x="74299" y="1066"/>
                  <a:pt x="74483" y="1009"/>
                </a:cubicBezTo>
                <a:cubicBezTo>
                  <a:pt x="74540" y="1009"/>
                  <a:pt x="74597" y="952"/>
                  <a:pt x="74710" y="952"/>
                </a:cubicBezTo>
                <a:cubicBezTo>
                  <a:pt x="74781" y="895"/>
                  <a:pt x="74838" y="895"/>
                  <a:pt x="74952" y="895"/>
                </a:cubicBezTo>
                <a:cubicBezTo>
                  <a:pt x="75065" y="839"/>
                  <a:pt x="75250" y="782"/>
                  <a:pt x="75491" y="782"/>
                </a:cubicBezTo>
                <a:cubicBezTo>
                  <a:pt x="75193" y="711"/>
                  <a:pt x="74895" y="654"/>
                  <a:pt x="74597" y="654"/>
                </a:cubicBezTo>
                <a:cubicBezTo>
                  <a:pt x="74838" y="597"/>
                  <a:pt x="75065" y="540"/>
                  <a:pt x="75307" y="484"/>
                </a:cubicBezTo>
                <a:cubicBezTo>
                  <a:pt x="75136" y="427"/>
                  <a:pt x="75250" y="356"/>
                  <a:pt x="75420" y="242"/>
                </a:cubicBezTo>
                <a:cubicBezTo>
                  <a:pt x="75605" y="186"/>
                  <a:pt x="75775" y="72"/>
                  <a:pt x="757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122199594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77" name="Google Shape;58177;p40"/>
          <p:cNvSpPr txBox="1">
            <a:spLocks noGrp="1"/>
          </p:cNvSpPr>
          <p:nvPr>
            <p:ph type="title"/>
          </p:nvPr>
        </p:nvSpPr>
        <p:spPr>
          <a:xfrm rot="-299917">
            <a:off x="1843809" y="180672"/>
            <a:ext cx="5054423" cy="10663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2400" b="0" dirty="0">
                <a:latin typeface="Arial Black" panose="020B0A04020102020204" pitchFamily="34" charset="0"/>
                <a:ea typeface="Arima Madurai"/>
                <a:cs typeface="Arima Madurai"/>
                <a:sym typeface="Arima Madurai"/>
              </a:rPr>
              <a:t>Путь по тропе профессионального педагога</a:t>
            </a:r>
            <a:endParaRPr sz="2400" b="0" dirty="0">
              <a:latin typeface="Arial Black" panose="020B0A04020102020204" pitchFamily="34" charset="0"/>
              <a:ea typeface="Arima Madurai"/>
              <a:cs typeface="Arima Madurai"/>
              <a:sym typeface="Arima Madurai"/>
            </a:endParaRPr>
          </a:p>
        </p:txBody>
      </p:sp>
      <p:sp>
        <p:nvSpPr>
          <p:cNvPr id="58181" name="Google Shape;58181;p40"/>
          <p:cNvSpPr/>
          <p:nvPr/>
        </p:nvSpPr>
        <p:spPr>
          <a:xfrm>
            <a:off x="1168521" y="95448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82" name="Google Shape;58182;p40"/>
          <p:cNvSpPr/>
          <p:nvPr/>
        </p:nvSpPr>
        <p:spPr>
          <a:xfrm>
            <a:off x="7391900" y="3665400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xmlns="" id="{82B0F907-4C7C-9D32-C993-F411C26BE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45467">
            <a:off x="981942" y="1661974"/>
            <a:ext cx="2811821" cy="197881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Рисунок 10">
            <a:extLst>
              <a:ext uri="{FF2B5EF4-FFF2-40B4-BE49-F238E27FC236}">
                <a16:creationId xmlns:a16="http://schemas.microsoft.com/office/drawing/2014/main" xmlns="" id="{DA08C7E5-8716-E880-4FCA-B6BDAEE48B1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28324">
            <a:off x="4063204" y="1696132"/>
            <a:ext cx="4581523" cy="310970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mc:AlternateContent xmlns:mc="http://schemas.openxmlformats.org/markup-compatibility/2006">
        <mc:Choice xmlns:p14="http://schemas.microsoft.com/office/powerpoint/2010/main" xmlns="" Requires="p14">
          <p:contentPart p14:bwMode="auto" r:id="rId5">
            <p14:nvContentPartPr>
              <p14:cNvPr id="13" name="Рукописный ввод 12">
                <a:extLst>
                  <a:ext uri="{FF2B5EF4-FFF2-40B4-BE49-F238E27FC236}">
                    <a16:creationId xmlns:a16="http://schemas.microsoft.com/office/drawing/2014/main" id="{A9337863-C640-B0B2-F8C7-D62602427B1B}"/>
                  </a:ext>
                </a:extLst>
              </p14:cNvPr>
              <p14:cNvContentPartPr/>
              <p14:nvPr/>
            </p14:nvContentPartPr>
            <p14:xfrm>
              <a:off x="3457631" y="1485124"/>
              <a:ext cx="1665000" cy="479880"/>
            </p14:xfrm>
          </p:contentPart>
        </mc:Choice>
        <mc:Fallback>
          <p:pic>
            <p:nvPicPr>
              <p:cNvPr id="13" name="Рукописный ввод 12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A9337863-C640-B0B2-F8C7-D62602427B1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51511" y="1479004"/>
                <a:ext cx="167724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="" Requires="p14">
          <p:contentPart p14:bwMode="auto" r:id="rId7">
            <p14:nvContentPartPr>
              <p14:cNvPr id="14" name="Рукописный ввод 13">
                <a:extLst>
                  <a:ext uri="{FF2B5EF4-FFF2-40B4-BE49-F238E27FC236}">
                    <a16:creationId xmlns:a16="http://schemas.microsoft.com/office/drawing/2014/main" id="{06292068-E6D1-7BAF-6AEB-8B1B387B3E1C}"/>
                  </a:ext>
                </a:extLst>
              </p14:cNvPr>
              <p14:cNvContentPartPr/>
              <p14:nvPr/>
            </p14:nvContentPartPr>
            <p14:xfrm>
              <a:off x="3400031" y="1524364"/>
              <a:ext cx="727200" cy="333360"/>
            </p14:xfrm>
          </p:contentPart>
        </mc:Choice>
        <mc:Fallback>
          <p:pic>
            <p:nvPicPr>
              <p:cNvPr id="14" name="Рукописный ввод 13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06292068-E6D1-7BAF-6AEB-8B1B387B3E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82391" y="1506364"/>
                <a:ext cx="7628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="" Requires="p14">
          <p:contentPart p14:bwMode="auto" r:id="rId9">
            <p14:nvContentPartPr>
              <p14:cNvPr id="15" name="Рукописный ввод 14">
                <a:extLst>
                  <a:ext uri="{FF2B5EF4-FFF2-40B4-BE49-F238E27FC236}">
                    <a16:creationId xmlns:a16="http://schemas.microsoft.com/office/drawing/2014/main" id="{0AAF2D21-6718-3A8E-28B9-610CB67CACB1}"/>
                  </a:ext>
                </a:extLst>
              </p14:cNvPr>
              <p14:cNvContentPartPr/>
              <p14:nvPr/>
            </p14:nvContentPartPr>
            <p14:xfrm>
              <a:off x="4028231" y="1417084"/>
              <a:ext cx="1127880" cy="591120"/>
            </p14:xfrm>
          </p:contentPart>
        </mc:Choice>
        <mc:Fallback>
          <p:pic>
            <p:nvPicPr>
              <p:cNvPr id="15" name="Рукописный ввод 14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0AAF2D21-6718-3A8E-28B9-610CB67CACB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010591" y="1399444"/>
                <a:ext cx="116352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="" Requires="p14">
          <p:contentPart p14:bwMode="auto" r:id="rId11">
            <p14:nvContentPartPr>
              <p14:cNvPr id="16" name="Рукописный ввод 15">
                <a:extLst>
                  <a:ext uri="{FF2B5EF4-FFF2-40B4-BE49-F238E27FC236}">
                    <a16:creationId xmlns:a16="http://schemas.microsoft.com/office/drawing/2014/main" id="{18C57F2E-972A-75AA-D9F9-8FEDC8A9B8CC}"/>
                  </a:ext>
                </a:extLst>
              </p14:cNvPr>
              <p14:cNvContentPartPr/>
              <p14:nvPr/>
            </p14:nvContentPartPr>
            <p14:xfrm>
              <a:off x="4856951" y="1644244"/>
              <a:ext cx="384120" cy="141480"/>
            </p14:xfrm>
          </p:contentPart>
        </mc:Choice>
        <mc:Fallback>
          <p:pic>
            <p:nvPicPr>
              <p:cNvPr id="16" name="Рукописный ввод 15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18C57F2E-972A-75AA-D9F9-8FEDC8A9B8C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38951" y="1626244"/>
                <a:ext cx="419760" cy="17712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87" name="Google Shape;58187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Franklin Gothic Heavy" panose="020B0903020102020204" pitchFamily="34" charset="0"/>
              </a:rPr>
              <a:t>ОПЫТ</a:t>
            </a:r>
            <a:endParaRPr dirty="0">
              <a:latin typeface="Franklin Gothic Heavy" panose="020B0903020102020204" pitchFamily="34" charset="0"/>
            </a:endParaRPr>
          </a:p>
        </p:txBody>
      </p:sp>
      <p:sp>
        <p:nvSpPr>
          <p:cNvPr id="58189" name="Google Shape;58189;p41"/>
          <p:cNvSpPr/>
          <p:nvPr/>
        </p:nvSpPr>
        <p:spPr>
          <a:xfrm>
            <a:off x="5254758" y="195977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90" name="Google Shape;58190;p41"/>
          <p:cNvSpPr/>
          <p:nvPr/>
        </p:nvSpPr>
        <p:spPr>
          <a:xfrm>
            <a:off x="7240737" y="3803125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3">
            <p14:nvContentPartPr>
              <p14:cNvPr id="2" name="Рукописный ввод 1">
                <a:extLst>
                  <a:ext uri="{FF2B5EF4-FFF2-40B4-BE49-F238E27FC236}">
                    <a16:creationId xmlns:a16="http://schemas.microsoft.com/office/drawing/2014/main" id="{D5B7E013-AC51-F1CE-D5BD-C6795501AB21}"/>
                  </a:ext>
                </a:extLst>
              </p14:cNvPr>
              <p14:cNvContentPartPr/>
              <p14:nvPr/>
            </p14:nvContentPartPr>
            <p14:xfrm>
              <a:off x="2371691" y="685564"/>
              <a:ext cx="360" cy="360"/>
            </p14:xfrm>
          </p:contentPart>
        </mc:Choice>
        <mc:Fallback>
          <p:pic>
            <p:nvPicPr>
              <p:cNvPr id="2" name="Рукописный ввод 1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D5B7E013-AC51-F1CE-D5BD-C6795501AB2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53691" y="667564"/>
                <a:ext cx="36000" cy="36000"/>
              </a:xfrm>
              <a:prstGeom prst="rect">
                <a:avLst/>
              </a:prstGeom>
            </p:spPr>
          </p:pic>
        </mc:Fallback>
      </mc:AlternateContent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DC0B836F-F872-55E6-9B7F-D5315B73BA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83971">
            <a:off x="810433" y="809077"/>
            <a:ext cx="3089766" cy="23197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xmlns="" id="{223AF1E2-DCF6-0BB4-3CD8-A9AB75E4098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191706">
            <a:off x="4806692" y="795936"/>
            <a:ext cx="3286125" cy="246459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xmlns="" id="{6CAD824D-424A-36A2-3B65-E5FBAF9B0E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36530">
            <a:off x="2618975" y="2706437"/>
            <a:ext cx="3114675" cy="233600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86">
          <a:extLst>
            <a:ext uri="{FF2B5EF4-FFF2-40B4-BE49-F238E27FC236}">
              <a16:creationId xmlns:a16="http://schemas.microsoft.com/office/drawing/2014/main" xmlns="" id="{2C332193-8EF7-DA28-F386-74395BA55C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87" name="Google Shape;58187;p41">
            <a:extLst>
              <a:ext uri="{FF2B5EF4-FFF2-40B4-BE49-F238E27FC236}">
                <a16:creationId xmlns:a16="http://schemas.microsoft.com/office/drawing/2014/main" xmlns="" id="{0FCCFA68-4E23-D287-2C33-AA3DFEF61B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Franklin Gothic Heavy" panose="020B0903020102020204" pitchFamily="34" charset="0"/>
              </a:rPr>
              <a:t>ХОББИ</a:t>
            </a:r>
            <a:endParaRPr dirty="0">
              <a:latin typeface="Gill Sans Ultra Bold" panose="020B0A02020104020203" pitchFamily="34" charset="0"/>
            </a:endParaRPr>
          </a:p>
        </p:txBody>
      </p:sp>
      <p:sp>
        <p:nvSpPr>
          <p:cNvPr id="58189" name="Google Shape;58189;p41">
            <a:extLst>
              <a:ext uri="{FF2B5EF4-FFF2-40B4-BE49-F238E27FC236}">
                <a16:creationId xmlns:a16="http://schemas.microsoft.com/office/drawing/2014/main" xmlns="" id="{9E144955-1372-8A77-CE01-1718DC7481C0}"/>
              </a:ext>
            </a:extLst>
          </p:cNvPr>
          <p:cNvSpPr/>
          <p:nvPr/>
        </p:nvSpPr>
        <p:spPr>
          <a:xfrm>
            <a:off x="7586662" y="1125516"/>
            <a:ext cx="555507" cy="653278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90" name="Google Shape;58190;p41">
            <a:extLst>
              <a:ext uri="{FF2B5EF4-FFF2-40B4-BE49-F238E27FC236}">
                <a16:creationId xmlns:a16="http://schemas.microsoft.com/office/drawing/2014/main" xmlns="" id="{98A3C0D8-17DF-114A-801A-455AB36E5745}"/>
              </a:ext>
            </a:extLst>
          </p:cNvPr>
          <p:cNvSpPr/>
          <p:nvPr/>
        </p:nvSpPr>
        <p:spPr>
          <a:xfrm>
            <a:off x="3626000" y="3946000"/>
            <a:ext cx="417618" cy="491120"/>
          </a:xfrm>
          <a:custGeom>
            <a:avLst/>
            <a:gdLst/>
            <a:ahLst/>
            <a:cxnLst/>
            <a:rect l="l" t="t" r="r" b="b"/>
            <a:pathLst>
              <a:path w="28227" h="33195" extrusionOk="0">
                <a:moveTo>
                  <a:pt x="15492" y="4932"/>
                </a:moveTo>
                <a:lnTo>
                  <a:pt x="15492" y="4932"/>
                </a:lnTo>
                <a:cubicBezTo>
                  <a:pt x="15516" y="4971"/>
                  <a:pt x="15539" y="5003"/>
                  <a:pt x="15562" y="5026"/>
                </a:cubicBezTo>
                <a:cubicBezTo>
                  <a:pt x="15544" y="4991"/>
                  <a:pt x="15519" y="4961"/>
                  <a:pt x="15492" y="4932"/>
                </a:cubicBezTo>
                <a:close/>
                <a:moveTo>
                  <a:pt x="11657" y="14312"/>
                </a:moveTo>
                <a:lnTo>
                  <a:pt x="11657" y="14383"/>
                </a:lnTo>
                <a:cubicBezTo>
                  <a:pt x="11657" y="14312"/>
                  <a:pt x="11657" y="14312"/>
                  <a:pt x="11601" y="14312"/>
                </a:cubicBezTo>
                <a:close/>
                <a:moveTo>
                  <a:pt x="26502" y="25578"/>
                </a:moveTo>
                <a:lnTo>
                  <a:pt x="26502" y="25578"/>
                </a:lnTo>
                <a:cubicBezTo>
                  <a:pt x="26506" y="25590"/>
                  <a:pt x="26509" y="25601"/>
                  <a:pt x="26509" y="25613"/>
                </a:cubicBezTo>
                <a:cubicBezTo>
                  <a:pt x="26476" y="25613"/>
                  <a:pt x="26481" y="25594"/>
                  <a:pt x="26502" y="25578"/>
                </a:cubicBezTo>
                <a:close/>
                <a:moveTo>
                  <a:pt x="13096" y="27999"/>
                </a:moveTo>
                <a:cubicBezTo>
                  <a:pt x="13072" y="28026"/>
                  <a:pt x="13046" y="28059"/>
                  <a:pt x="13020" y="28098"/>
                </a:cubicBezTo>
                <a:cubicBezTo>
                  <a:pt x="13045" y="28066"/>
                  <a:pt x="13070" y="28033"/>
                  <a:pt x="13096" y="27999"/>
                </a:cubicBezTo>
                <a:close/>
                <a:moveTo>
                  <a:pt x="12397" y="2579"/>
                </a:moveTo>
                <a:cubicBezTo>
                  <a:pt x="12496" y="2720"/>
                  <a:pt x="12577" y="2914"/>
                  <a:pt x="12665" y="3081"/>
                </a:cubicBezTo>
                <a:cubicBezTo>
                  <a:pt x="12779" y="3379"/>
                  <a:pt x="12893" y="3663"/>
                  <a:pt x="13077" y="3961"/>
                </a:cubicBezTo>
                <a:cubicBezTo>
                  <a:pt x="13248" y="4259"/>
                  <a:pt x="13432" y="4558"/>
                  <a:pt x="13673" y="4913"/>
                </a:cubicBezTo>
                <a:cubicBezTo>
                  <a:pt x="13730" y="5026"/>
                  <a:pt x="13844" y="5211"/>
                  <a:pt x="13957" y="5381"/>
                </a:cubicBezTo>
                <a:cubicBezTo>
                  <a:pt x="14028" y="5509"/>
                  <a:pt x="14085" y="5679"/>
                  <a:pt x="14142" y="5793"/>
                </a:cubicBezTo>
                <a:cubicBezTo>
                  <a:pt x="14312" y="6148"/>
                  <a:pt x="14383" y="6503"/>
                  <a:pt x="14497" y="6801"/>
                </a:cubicBezTo>
                <a:cubicBezTo>
                  <a:pt x="14611" y="7156"/>
                  <a:pt x="14795" y="7511"/>
                  <a:pt x="14965" y="7809"/>
                </a:cubicBezTo>
                <a:cubicBezTo>
                  <a:pt x="15093" y="8050"/>
                  <a:pt x="15207" y="8221"/>
                  <a:pt x="15264" y="8519"/>
                </a:cubicBezTo>
                <a:cubicBezTo>
                  <a:pt x="15377" y="8760"/>
                  <a:pt x="15448" y="8987"/>
                  <a:pt x="15562" y="9285"/>
                </a:cubicBezTo>
                <a:cubicBezTo>
                  <a:pt x="15675" y="9527"/>
                  <a:pt x="15803" y="9825"/>
                  <a:pt x="15917" y="10123"/>
                </a:cubicBezTo>
                <a:cubicBezTo>
                  <a:pt x="16030" y="10350"/>
                  <a:pt x="16215" y="10648"/>
                  <a:pt x="16385" y="10833"/>
                </a:cubicBezTo>
                <a:cubicBezTo>
                  <a:pt x="16513" y="11060"/>
                  <a:pt x="16683" y="11302"/>
                  <a:pt x="16797" y="11472"/>
                </a:cubicBezTo>
                <a:cubicBezTo>
                  <a:pt x="16925" y="11713"/>
                  <a:pt x="17095" y="11955"/>
                  <a:pt x="17223" y="12182"/>
                </a:cubicBezTo>
                <a:cubicBezTo>
                  <a:pt x="17450" y="12608"/>
                  <a:pt x="17692" y="13020"/>
                  <a:pt x="17933" y="13375"/>
                </a:cubicBezTo>
                <a:cubicBezTo>
                  <a:pt x="18103" y="13545"/>
                  <a:pt x="18160" y="13786"/>
                  <a:pt x="18288" y="14028"/>
                </a:cubicBezTo>
                <a:cubicBezTo>
                  <a:pt x="18335" y="14098"/>
                  <a:pt x="18391" y="14158"/>
                  <a:pt x="18450" y="14214"/>
                </a:cubicBezTo>
                <a:lnTo>
                  <a:pt x="18450" y="14214"/>
                </a:lnTo>
                <a:cubicBezTo>
                  <a:pt x="18415" y="14228"/>
                  <a:pt x="18380" y="14242"/>
                  <a:pt x="18345" y="14255"/>
                </a:cubicBezTo>
                <a:cubicBezTo>
                  <a:pt x="18103" y="14383"/>
                  <a:pt x="17805" y="14383"/>
                  <a:pt x="17635" y="14439"/>
                </a:cubicBezTo>
                <a:cubicBezTo>
                  <a:pt x="17450" y="14496"/>
                  <a:pt x="17337" y="14496"/>
                  <a:pt x="17337" y="14553"/>
                </a:cubicBezTo>
                <a:lnTo>
                  <a:pt x="17152" y="14553"/>
                </a:lnTo>
                <a:cubicBezTo>
                  <a:pt x="17280" y="14667"/>
                  <a:pt x="17337" y="14851"/>
                  <a:pt x="17578" y="14965"/>
                </a:cubicBezTo>
                <a:cubicBezTo>
                  <a:pt x="17692" y="15092"/>
                  <a:pt x="17862" y="15149"/>
                  <a:pt x="18046" y="15206"/>
                </a:cubicBezTo>
                <a:cubicBezTo>
                  <a:pt x="18217" y="15263"/>
                  <a:pt x="18458" y="15263"/>
                  <a:pt x="18700" y="15263"/>
                </a:cubicBezTo>
                <a:lnTo>
                  <a:pt x="19168" y="15263"/>
                </a:lnTo>
                <a:cubicBezTo>
                  <a:pt x="19353" y="15263"/>
                  <a:pt x="19466" y="15206"/>
                  <a:pt x="19580" y="15206"/>
                </a:cubicBezTo>
                <a:cubicBezTo>
                  <a:pt x="19764" y="15206"/>
                  <a:pt x="19821" y="15263"/>
                  <a:pt x="19935" y="15263"/>
                </a:cubicBezTo>
                <a:cubicBezTo>
                  <a:pt x="19992" y="15320"/>
                  <a:pt x="19992" y="15376"/>
                  <a:pt x="19992" y="15447"/>
                </a:cubicBezTo>
                <a:cubicBezTo>
                  <a:pt x="19992" y="15376"/>
                  <a:pt x="20063" y="15376"/>
                  <a:pt x="20119" y="15376"/>
                </a:cubicBezTo>
                <a:lnTo>
                  <a:pt x="20290" y="15320"/>
                </a:lnTo>
                <a:cubicBezTo>
                  <a:pt x="20347" y="15320"/>
                  <a:pt x="20418" y="15320"/>
                  <a:pt x="20531" y="15263"/>
                </a:cubicBezTo>
                <a:cubicBezTo>
                  <a:pt x="20943" y="15206"/>
                  <a:pt x="21355" y="15021"/>
                  <a:pt x="21653" y="14851"/>
                </a:cubicBezTo>
                <a:lnTo>
                  <a:pt x="21766" y="14794"/>
                </a:lnTo>
                <a:lnTo>
                  <a:pt x="21894" y="14738"/>
                </a:lnTo>
                <a:lnTo>
                  <a:pt x="22008" y="14610"/>
                </a:lnTo>
                <a:cubicBezTo>
                  <a:pt x="22121" y="14553"/>
                  <a:pt x="22192" y="14496"/>
                  <a:pt x="22249" y="14439"/>
                </a:cubicBezTo>
                <a:cubicBezTo>
                  <a:pt x="22363" y="14312"/>
                  <a:pt x="22419" y="14255"/>
                  <a:pt x="22476" y="14198"/>
                </a:cubicBezTo>
                <a:lnTo>
                  <a:pt x="22661" y="14198"/>
                </a:lnTo>
                <a:cubicBezTo>
                  <a:pt x="22702" y="14198"/>
                  <a:pt x="22746" y="14190"/>
                  <a:pt x="22790" y="14181"/>
                </a:cubicBezTo>
                <a:lnTo>
                  <a:pt x="22790" y="14181"/>
                </a:lnTo>
                <a:cubicBezTo>
                  <a:pt x="22726" y="14261"/>
                  <a:pt x="22665" y="14340"/>
                  <a:pt x="22604" y="14439"/>
                </a:cubicBezTo>
                <a:cubicBezTo>
                  <a:pt x="22363" y="14738"/>
                  <a:pt x="22121" y="14965"/>
                  <a:pt x="21951" y="15263"/>
                </a:cubicBezTo>
                <a:cubicBezTo>
                  <a:pt x="21766" y="15504"/>
                  <a:pt x="21596" y="15802"/>
                  <a:pt x="21411" y="16030"/>
                </a:cubicBezTo>
                <a:cubicBezTo>
                  <a:pt x="21355" y="16157"/>
                  <a:pt x="21298" y="16271"/>
                  <a:pt x="21184" y="16384"/>
                </a:cubicBezTo>
                <a:cubicBezTo>
                  <a:pt x="21127" y="16512"/>
                  <a:pt x="21000" y="16626"/>
                  <a:pt x="20943" y="16683"/>
                </a:cubicBezTo>
                <a:cubicBezTo>
                  <a:pt x="20772" y="16981"/>
                  <a:pt x="20531" y="17222"/>
                  <a:pt x="20347" y="17577"/>
                </a:cubicBezTo>
                <a:cubicBezTo>
                  <a:pt x="20233" y="17747"/>
                  <a:pt x="20176" y="17989"/>
                  <a:pt x="20063" y="18216"/>
                </a:cubicBezTo>
                <a:cubicBezTo>
                  <a:pt x="20063" y="18287"/>
                  <a:pt x="19992" y="18401"/>
                  <a:pt x="19992" y="18457"/>
                </a:cubicBezTo>
                <a:cubicBezTo>
                  <a:pt x="19992" y="18514"/>
                  <a:pt x="19992" y="18642"/>
                  <a:pt x="19935" y="18699"/>
                </a:cubicBezTo>
                <a:cubicBezTo>
                  <a:pt x="19935" y="18869"/>
                  <a:pt x="19935" y="19110"/>
                  <a:pt x="19992" y="19281"/>
                </a:cubicBezTo>
                <a:cubicBezTo>
                  <a:pt x="20063" y="19764"/>
                  <a:pt x="20290" y="20119"/>
                  <a:pt x="20474" y="20289"/>
                </a:cubicBezTo>
                <a:cubicBezTo>
                  <a:pt x="20645" y="20530"/>
                  <a:pt x="20829" y="20701"/>
                  <a:pt x="21000" y="20828"/>
                </a:cubicBezTo>
                <a:cubicBezTo>
                  <a:pt x="21184" y="20942"/>
                  <a:pt x="21298" y="20999"/>
                  <a:pt x="21411" y="21127"/>
                </a:cubicBezTo>
                <a:cubicBezTo>
                  <a:pt x="21482" y="21183"/>
                  <a:pt x="21539" y="21183"/>
                  <a:pt x="21596" y="21240"/>
                </a:cubicBezTo>
                <a:cubicBezTo>
                  <a:pt x="21837" y="21538"/>
                  <a:pt x="22121" y="21836"/>
                  <a:pt x="22419" y="22064"/>
                </a:cubicBezTo>
                <a:cubicBezTo>
                  <a:pt x="22718" y="22362"/>
                  <a:pt x="23016" y="22603"/>
                  <a:pt x="23257" y="22830"/>
                </a:cubicBezTo>
                <a:cubicBezTo>
                  <a:pt x="23645" y="22830"/>
                  <a:pt x="24185" y="23209"/>
                  <a:pt x="24792" y="23740"/>
                </a:cubicBezTo>
                <a:lnTo>
                  <a:pt x="24792" y="23740"/>
                </a:lnTo>
                <a:cubicBezTo>
                  <a:pt x="24759" y="23757"/>
                  <a:pt x="24734" y="23782"/>
                  <a:pt x="24734" y="23782"/>
                </a:cubicBezTo>
                <a:lnTo>
                  <a:pt x="24251" y="23782"/>
                </a:lnTo>
                <a:cubicBezTo>
                  <a:pt x="24194" y="23782"/>
                  <a:pt x="24081" y="23782"/>
                  <a:pt x="23896" y="23725"/>
                </a:cubicBezTo>
                <a:cubicBezTo>
                  <a:pt x="23839" y="23725"/>
                  <a:pt x="23726" y="23668"/>
                  <a:pt x="23612" y="23668"/>
                </a:cubicBezTo>
                <a:cubicBezTo>
                  <a:pt x="23484" y="23611"/>
                  <a:pt x="23371" y="23540"/>
                  <a:pt x="23257" y="23540"/>
                </a:cubicBezTo>
                <a:cubicBezTo>
                  <a:pt x="23073" y="23483"/>
                  <a:pt x="22902" y="23483"/>
                  <a:pt x="22718" y="23483"/>
                </a:cubicBezTo>
                <a:cubicBezTo>
                  <a:pt x="22569" y="23455"/>
                  <a:pt x="22437" y="23441"/>
                  <a:pt x="22320" y="23441"/>
                </a:cubicBezTo>
                <a:cubicBezTo>
                  <a:pt x="22203" y="23441"/>
                  <a:pt x="22100" y="23455"/>
                  <a:pt x="22008" y="23483"/>
                </a:cubicBezTo>
                <a:cubicBezTo>
                  <a:pt x="21710" y="23483"/>
                  <a:pt x="21766" y="23668"/>
                  <a:pt x="22363" y="23895"/>
                </a:cubicBezTo>
                <a:cubicBezTo>
                  <a:pt x="21837" y="23782"/>
                  <a:pt x="21411" y="23668"/>
                  <a:pt x="21184" y="23483"/>
                </a:cubicBezTo>
                <a:cubicBezTo>
                  <a:pt x="20943" y="23370"/>
                  <a:pt x="20702" y="23256"/>
                  <a:pt x="20588" y="23129"/>
                </a:cubicBezTo>
                <a:cubicBezTo>
                  <a:pt x="20418" y="23015"/>
                  <a:pt x="20233" y="22958"/>
                  <a:pt x="19992" y="22830"/>
                </a:cubicBezTo>
                <a:cubicBezTo>
                  <a:pt x="19878" y="22774"/>
                  <a:pt x="19708" y="22717"/>
                  <a:pt x="19523" y="22660"/>
                </a:cubicBezTo>
                <a:cubicBezTo>
                  <a:pt x="19353" y="22603"/>
                  <a:pt x="19055" y="22546"/>
                  <a:pt x="18756" y="22546"/>
                </a:cubicBezTo>
                <a:cubicBezTo>
                  <a:pt x="18927" y="22475"/>
                  <a:pt x="19055" y="22475"/>
                  <a:pt x="19168" y="22419"/>
                </a:cubicBezTo>
                <a:lnTo>
                  <a:pt x="19637" y="22419"/>
                </a:lnTo>
                <a:cubicBezTo>
                  <a:pt x="19580" y="22362"/>
                  <a:pt x="19466" y="22305"/>
                  <a:pt x="19353" y="22305"/>
                </a:cubicBezTo>
                <a:cubicBezTo>
                  <a:pt x="19225" y="22248"/>
                  <a:pt x="19111" y="22191"/>
                  <a:pt x="18998" y="22191"/>
                </a:cubicBezTo>
                <a:cubicBezTo>
                  <a:pt x="18870" y="22120"/>
                  <a:pt x="18756" y="22064"/>
                  <a:pt x="18643" y="22064"/>
                </a:cubicBezTo>
                <a:cubicBezTo>
                  <a:pt x="18515" y="22007"/>
                  <a:pt x="18401" y="21950"/>
                  <a:pt x="18217" y="21950"/>
                </a:cubicBezTo>
                <a:cubicBezTo>
                  <a:pt x="18103" y="21950"/>
                  <a:pt x="17990" y="21893"/>
                  <a:pt x="17862" y="21893"/>
                </a:cubicBezTo>
                <a:cubicBezTo>
                  <a:pt x="17748" y="21893"/>
                  <a:pt x="17635" y="21893"/>
                  <a:pt x="17450" y="21950"/>
                </a:cubicBezTo>
                <a:cubicBezTo>
                  <a:pt x="17223" y="22064"/>
                  <a:pt x="16982" y="22248"/>
                  <a:pt x="16797" y="22475"/>
                </a:cubicBezTo>
                <a:cubicBezTo>
                  <a:pt x="16570" y="22901"/>
                  <a:pt x="16442" y="23370"/>
                  <a:pt x="16272" y="23838"/>
                </a:cubicBezTo>
                <a:cubicBezTo>
                  <a:pt x="16215" y="23895"/>
                  <a:pt x="16215" y="23966"/>
                  <a:pt x="16158" y="24023"/>
                </a:cubicBezTo>
                <a:cubicBezTo>
                  <a:pt x="16087" y="24080"/>
                  <a:pt x="16087" y="24137"/>
                  <a:pt x="16030" y="24193"/>
                </a:cubicBezTo>
                <a:cubicBezTo>
                  <a:pt x="15974" y="24250"/>
                  <a:pt x="15917" y="24321"/>
                  <a:pt x="15860" y="24378"/>
                </a:cubicBezTo>
                <a:cubicBezTo>
                  <a:pt x="15732" y="24492"/>
                  <a:pt x="15562" y="24676"/>
                  <a:pt x="15377" y="24846"/>
                </a:cubicBezTo>
                <a:cubicBezTo>
                  <a:pt x="15150" y="25031"/>
                  <a:pt x="14965" y="25258"/>
                  <a:pt x="14852" y="25500"/>
                </a:cubicBezTo>
                <a:cubicBezTo>
                  <a:pt x="14667" y="25741"/>
                  <a:pt x="14554" y="25968"/>
                  <a:pt x="14440" y="26153"/>
                </a:cubicBezTo>
                <a:cubicBezTo>
                  <a:pt x="14383" y="26380"/>
                  <a:pt x="14256" y="26564"/>
                  <a:pt x="14142" y="26735"/>
                </a:cubicBezTo>
                <a:cubicBezTo>
                  <a:pt x="14085" y="26806"/>
                  <a:pt x="14028" y="26919"/>
                  <a:pt x="13957" y="26976"/>
                </a:cubicBezTo>
                <a:cubicBezTo>
                  <a:pt x="13901" y="27033"/>
                  <a:pt x="13844" y="27090"/>
                  <a:pt x="13787" y="27218"/>
                </a:cubicBezTo>
                <a:cubicBezTo>
                  <a:pt x="13572" y="27420"/>
                  <a:pt x="13311" y="27724"/>
                  <a:pt x="13096" y="27999"/>
                </a:cubicBezTo>
                <a:lnTo>
                  <a:pt x="13096" y="27999"/>
                </a:lnTo>
                <a:cubicBezTo>
                  <a:pt x="13153" y="27937"/>
                  <a:pt x="13202" y="27906"/>
                  <a:pt x="13228" y="27906"/>
                </a:cubicBezTo>
                <a:cubicBezTo>
                  <a:pt x="13240" y="27906"/>
                  <a:pt x="13248" y="27913"/>
                  <a:pt x="13248" y="27927"/>
                </a:cubicBezTo>
                <a:cubicBezTo>
                  <a:pt x="13248" y="27927"/>
                  <a:pt x="13191" y="28041"/>
                  <a:pt x="13134" y="28226"/>
                </a:cubicBezTo>
                <a:cubicBezTo>
                  <a:pt x="12964" y="28510"/>
                  <a:pt x="12722" y="29049"/>
                  <a:pt x="12779" y="29163"/>
                </a:cubicBezTo>
                <a:cubicBezTo>
                  <a:pt x="12665" y="29219"/>
                  <a:pt x="12481" y="29518"/>
                  <a:pt x="12310" y="29645"/>
                </a:cubicBezTo>
                <a:cubicBezTo>
                  <a:pt x="12220" y="29729"/>
                  <a:pt x="12146" y="29786"/>
                  <a:pt x="12115" y="29786"/>
                </a:cubicBezTo>
                <a:cubicBezTo>
                  <a:pt x="12083" y="29786"/>
                  <a:pt x="12096" y="29726"/>
                  <a:pt x="12183" y="29574"/>
                </a:cubicBezTo>
                <a:lnTo>
                  <a:pt x="12183" y="29574"/>
                </a:lnTo>
                <a:cubicBezTo>
                  <a:pt x="12012" y="29759"/>
                  <a:pt x="11771" y="30000"/>
                  <a:pt x="11544" y="30171"/>
                </a:cubicBezTo>
                <a:lnTo>
                  <a:pt x="11416" y="30228"/>
                </a:lnTo>
                <a:lnTo>
                  <a:pt x="11302" y="30284"/>
                </a:lnTo>
                <a:lnTo>
                  <a:pt x="11246" y="30284"/>
                </a:lnTo>
                <a:lnTo>
                  <a:pt x="11246" y="30228"/>
                </a:lnTo>
                <a:cubicBezTo>
                  <a:pt x="11246" y="30228"/>
                  <a:pt x="11246" y="30171"/>
                  <a:pt x="11189" y="30171"/>
                </a:cubicBezTo>
                <a:cubicBezTo>
                  <a:pt x="11189" y="30057"/>
                  <a:pt x="11118" y="29929"/>
                  <a:pt x="11118" y="29816"/>
                </a:cubicBezTo>
                <a:cubicBezTo>
                  <a:pt x="11061" y="29461"/>
                  <a:pt x="11061" y="29049"/>
                  <a:pt x="11061" y="28637"/>
                </a:cubicBezTo>
                <a:cubicBezTo>
                  <a:pt x="11061" y="28155"/>
                  <a:pt x="11118" y="27686"/>
                  <a:pt x="11246" y="27274"/>
                </a:cubicBezTo>
                <a:cubicBezTo>
                  <a:pt x="11189" y="27090"/>
                  <a:pt x="11189" y="26919"/>
                  <a:pt x="11118" y="26735"/>
                </a:cubicBezTo>
                <a:cubicBezTo>
                  <a:pt x="11061" y="26451"/>
                  <a:pt x="11061" y="26209"/>
                  <a:pt x="11061" y="25911"/>
                </a:cubicBezTo>
                <a:cubicBezTo>
                  <a:pt x="11004" y="25613"/>
                  <a:pt x="11061" y="25315"/>
                  <a:pt x="11061" y="25031"/>
                </a:cubicBezTo>
                <a:cubicBezTo>
                  <a:pt x="11118" y="24435"/>
                  <a:pt x="11189" y="23838"/>
                  <a:pt x="11246" y="23185"/>
                </a:cubicBezTo>
                <a:cubicBezTo>
                  <a:pt x="11189" y="23129"/>
                  <a:pt x="11118" y="23129"/>
                  <a:pt x="11061" y="23072"/>
                </a:cubicBezTo>
                <a:lnTo>
                  <a:pt x="11061" y="22603"/>
                </a:lnTo>
                <a:cubicBezTo>
                  <a:pt x="11061" y="22475"/>
                  <a:pt x="11061" y="22305"/>
                  <a:pt x="11004" y="22064"/>
                </a:cubicBezTo>
                <a:cubicBezTo>
                  <a:pt x="11004" y="21950"/>
                  <a:pt x="10947" y="21893"/>
                  <a:pt x="10947" y="21766"/>
                </a:cubicBezTo>
                <a:cubicBezTo>
                  <a:pt x="10891" y="21709"/>
                  <a:pt x="10891" y="21652"/>
                  <a:pt x="10834" y="21595"/>
                </a:cubicBezTo>
                <a:cubicBezTo>
                  <a:pt x="10763" y="21538"/>
                  <a:pt x="10706" y="21482"/>
                  <a:pt x="10649" y="21482"/>
                </a:cubicBezTo>
                <a:cubicBezTo>
                  <a:pt x="10479" y="21411"/>
                  <a:pt x="10408" y="21411"/>
                  <a:pt x="10294" y="21411"/>
                </a:cubicBezTo>
                <a:cubicBezTo>
                  <a:pt x="10238" y="21411"/>
                  <a:pt x="10181" y="21354"/>
                  <a:pt x="10124" y="21354"/>
                </a:cubicBezTo>
                <a:cubicBezTo>
                  <a:pt x="9939" y="21297"/>
                  <a:pt x="9769" y="21240"/>
                  <a:pt x="9584" y="21183"/>
                </a:cubicBezTo>
                <a:cubicBezTo>
                  <a:pt x="9414" y="21056"/>
                  <a:pt x="9229" y="20999"/>
                  <a:pt x="9059" y="20999"/>
                </a:cubicBezTo>
                <a:lnTo>
                  <a:pt x="8988" y="20999"/>
                </a:lnTo>
                <a:cubicBezTo>
                  <a:pt x="8870" y="20980"/>
                  <a:pt x="8759" y="20974"/>
                  <a:pt x="8652" y="20974"/>
                </a:cubicBezTo>
                <a:cubicBezTo>
                  <a:pt x="8436" y="20974"/>
                  <a:pt x="8231" y="20999"/>
                  <a:pt x="7994" y="20999"/>
                </a:cubicBezTo>
                <a:cubicBezTo>
                  <a:pt x="7866" y="20999"/>
                  <a:pt x="7696" y="20942"/>
                  <a:pt x="7568" y="20942"/>
                </a:cubicBezTo>
                <a:cubicBezTo>
                  <a:pt x="7398" y="20942"/>
                  <a:pt x="7213" y="20885"/>
                  <a:pt x="7043" y="20885"/>
                </a:cubicBezTo>
                <a:cubicBezTo>
                  <a:pt x="6276" y="20772"/>
                  <a:pt x="5566" y="20772"/>
                  <a:pt x="4856" y="20701"/>
                </a:cubicBezTo>
                <a:cubicBezTo>
                  <a:pt x="4615" y="20644"/>
                  <a:pt x="4374" y="20587"/>
                  <a:pt x="4147" y="20530"/>
                </a:cubicBezTo>
                <a:cubicBezTo>
                  <a:pt x="4019" y="20473"/>
                  <a:pt x="3905" y="20473"/>
                  <a:pt x="3792" y="20417"/>
                </a:cubicBezTo>
                <a:cubicBezTo>
                  <a:pt x="3664" y="20417"/>
                  <a:pt x="3550" y="20417"/>
                  <a:pt x="3437" y="20346"/>
                </a:cubicBezTo>
                <a:cubicBezTo>
                  <a:pt x="3195" y="20346"/>
                  <a:pt x="2954" y="20289"/>
                  <a:pt x="2727" y="20175"/>
                </a:cubicBezTo>
                <a:cubicBezTo>
                  <a:pt x="2599" y="20175"/>
                  <a:pt x="2485" y="20119"/>
                  <a:pt x="2372" y="20062"/>
                </a:cubicBezTo>
                <a:cubicBezTo>
                  <a:pt x="2315" y="19991"/>
                  <a:pt x="2187" y="19934"/>
                  <a:pt x="2074" y="19820"/>
                </a:cubicBezTo>
                <a:cubicBezTo>
                  <a:pt x="2017" y="19764"/>
                  <a:pt x="1960" y="19636"/>
                  <a:pt x="1960" y="19522"/>
                </a:cubicBezTo>
                <a:cubicBezTo>
                  <a:pt x="1960" y="19465"/>
                  <a:pt x="1960" y="19352"/>
                  <a:pt x="2017" y="19281"/>
                </a:cubicBezTo>
                <a:cubicBezTo>
                  <a:pt x="2074" y="19167"/>
                  <a:pt x="2130" y="19054"/>
                  <a:pt x="2187" y="18926"/>
                </a:cubicBezTo>
                <a:cubicBezTo>
                  <a:pt x="2372" y="18756"/>
                  <a:pt x="2542" y="18699"/>
                  <a:pt x="2670" y="18642"/>
                </a:cubicBezTo>
                <a:cubicBezTo>
                  <a:pt x="2897" y="18514"/>
                  <a:pt x="3025" y="18401"/>
                  <a:pt x="3139" y="18287"/>
                </a:cubicBezTo>
                <a:cubicBezTo>
                  <a:pt x="3309" y="18102"/>
                  <a:pt x="3607" y="17861"/>
                  <a:pt x="4317" y="17506"/>
                </a:cubicBezTo>
                <a:cubicBezTo>
                  <a:pt x="4615" y="17393"/>
                  <a:pt x="4970" y="17279"/>
                  <a:pt x="5325" y="17094"/>
                </a:cubicBezTo>
                <a:cubicBezTo>
                  <a:pt x="5623" y="16924"/>
                  <a:pt x="5978" y="16739"/>
                  <a:pt x="6333" y="16512"/>
                </a:cubicBezTo>
                <a:cubicBezTo>
                  <a:pt x="6745" y="16328"/>
                  <a:pt x="7100" y="16157"/>
                  <a:pt x="7398" y="16030"/>
                </a:cubicBezTo>
                <a:cubicBezTo>
                  <a:pt x="7568" y="15916"/>
                  <a:pt x="7696" y="15916"/>
                  <a:pt x="7810" y="15859"/>
                </a:cubicBezTo>
                <a:cubicBezTo>
                  <a:pt x="7994" y="15802"/>
                  <a:pt x="8051" y="15802"/>
                  <a:pt x="8165" y="15802"/>
                </a:cubicBezTo>
                <a:cubicBezTo>
                  <a:pt x="7810" y="15973"/>
                  <a:pt x="7455" y="16157"/>
                  <a:pt x="7213" y="16328"/>
                </a:cubicBezTo>
                <a:cubicBezTo>
                  <a:pt x="6986" y="16512"/>
                  <a:pt x="6745" y="16683"/>
                  <a:pt x="6574" y="16796"/>
                </a:cubicBezTo>
                <a:cubicBezTo>
                  <a:pt x="6333" y="16981"/>
                  <a:pt x="6149" y="17151"/>
                  <a:pt x="5865" y="17336"/>
                </a:cubicBezTo>
                <a:cubicBezTo>
                  <a:pt x="5623" y="17506"/>
                  <a:pt x="5325" y="17691"/>
                  <a:pt x="4856" y="17861"/>
                </a:cubicBezTo>
                <a:cubicBezTo>
                  <a:pt x="4894" y="17854"/>
                  <a:pt x="4922" y="17851"/>
                  <a:pt x="4942" y="17851"/>
                </a:cubicBezTo>
                <a:cubicBezTo>
                  <a:pt x="5078" y="17851"/>
                  <a:pt x="4805" y="18010"/>
                  <a:pt x="4445" y="18159"/>
                </a:cubicBezTo>
                <a:cubicBezTo>
                  <a:pt x="4090" y="18344"/>
                  <a:pt x="3550" y="18571"/>
                  <a:pt x="3309" y="18756"/>
                </a:cubicBezTo>
                <a:cubicBezTo>
                  <a:pt x="3226" y="18839"/>
                  <a:pt x="3173" y="18891"/>
                  <a:pt x="3245" y="18891"/>
                </a:cubicBezTo>
                <a:cubicBezTo>
                  <a:pt x="3272" y="18891"/>
                  <a:pt x="3315" y="18884"/>
                  <a:pt x="3380" y="18869"/>
                </a:cubicBezTo>
                <a:cubicBezTo>
                  <a:pt x="3437" y="18869"/>
                  <a:pt x="3550" y="18812"/>
                  <a:pt x="3664" y="18812"/>
                </a:cubicBezTo>
                <a:cubicBezTo>
                  <a:pt x="4317" y="18401"/>
                  <a:pt x="5155" y="18046"/>
                  <a:pt x="5921" y="17634"/>
                </a:cubicBezTo>
                <a:cubicBezTo>
                  <a:pt x="6688" y="17151"/>
                  <a:pt x="7455" y="16739"/>
                  <a:pt x="8278" y="16384"/>
                </a:cubicBezTo>
                <a:cubicBezTo>
                  <a:pt x="9059" y="16030"/>
                  <a:pt x="9826" y="15561"/>
                  <a:pt x="10592" y="15206"/>
                </a:cubicBezTo>
                <a:cubicBezTo>
                  <a:pt x="10947" y="14965"/>
                  <a:pt x="11416" y="14965"/>
                  <a:pt x="11771" y="14738"/>
                </a:cubicBezTo>
                <a:cubicBezTo>
                  <a:pt x="11899" y="14667"/>
                  <a:pt x="12012" y="14610"/>
                  <a:pt x="12012" y="14496"/>
                </a:cubicBezTo>
                <a:cubicBezTo>
                  <a:pt x="12069" y="14383"/>
                  <a:pt x="12069" y="14255"/>
                  <a:pt x="12069" y="14141"/>
                </a:cubicBezTo>
                <a:cubicBezTo>
                  <a:pt x="12012" y="13957"/>
                  <a:pt x="12012" y="13729"/>
                  <a:pt x="11956" y="13545"/>
                </a:cubicBezTo>
                <a:cubicBezTo>
                  <a:pt x="11956" y="13190"/>
                  <a:pt x="11899" y="12835"/>
                  <a:pt x="11828" y="12537"/>
                </a:cubicBezTo>
                <a:lnTo>
                  <a:pt x="11828" y="12537"/>
                </a:lnTo>
                <a:cubicBezTo>
                  <a:pt x="11841" y="12544"/>
                  <a:pt x="11854" y="12547"/>
                  <a:pt x="11866" y="12547"/>
                </a:cubicBezTo>
                <a:cubicBezTo>
                  <a:pt x="12075" y="12547"/>
                  <a:pt x="12126" y="11534"/>
                  <a:pt x="12126" y="10407"/>
                </a:cubicBezTo>
                <a:lnTo>
                  <a:pt x="12126" y="8519"/>
                </a:lnTo>
                <a:cubicBezTo>
                  <a:pt x="12126" y="8221"/>
                  <a:pt x="12126" y="7922"/>
                  <a:pt x="12183" y="7695"/>
                </a:cubicBezTo>
                <a:cubicBezTo>
                  <a:pt x="12183" y="7454"/>
                  <a:pt x="12254" y="7213"/>
                  <a:pt x="12254" y="7042"/>
                </a:cubicBezTo>
                <a:lnTo>
                  <a:pt x="12424" y="6985"/>
                </a:lnTo>
                <a:cubicBezTo>
                  <a:pt x="12424" y="6801"/>
                  <a:pt x="12481" y="6630"/>
                  <a:pt x="12481" y="6446"/>
                </a:cubicBezTo>
                <a:cubicBezTo>
                  <a:pt x="12481" y="6332"/>
                  <a:pt x="12481" y="6148"/>
                  <a:pt x="12538" y="6034"/>
                </a:cubicBezTo>
                <a:cubicBezTo>
                  <a:pt x="12538" y="5736"/>
                  <a:pt x="12538" y="5438"/>
                  <a:pt x="12481" y="5154"/>
                </a:cubicBezTo>
                <a:lnTo>
                  <a:pt x="12481" y="4856"/>
                </a:lnTo>
                <a:lnTo>
                  <a:pt x="12481" y="4614"/>
                </a:lnTo>
                <a:cubicBezTo>
                  <a:pt x="12481" y="4444"/>
                  <a:pt x="12424" y="4259"/>
                  <a:pt x="12424" y="4089"/>
                </a:cubicBezTo>
                <a:cubicBezTo>
                  <a:pt x="12367" y="3663"/>
                  <a:pt x="12310" y="3251"/>
                  <a:pt x="12310" y="2840"/>
                </a:cubicBezTo>
                <a:cubicBezTo>
                  <a:pt x="12339" y="2753"/>
                  <a:pt x="12368" y="2662"/>
                  <a:pt x="12397" y="2579"/>
                </a:cubicBezTo>
                <a:close/>
                <a:moveTo>
                  <a:pt x="12183" y="0"/>
                </a:moveTo>
                <a:lnTo>
                  <a:pt x="11189" y="1122"/>
                </a:lnTo>
                <a:cubicBezTo>
                  <a:pt x="11118" y="1249"/>
                  <a:pt x="11061" y="1306"/>
                  <a:pt x="11004" y="1363"/>
                </a:cubicBezTo>
                <a:cubicBezTo>
                  <a:pt x="10947" y="1420"/>
                  <a:pt x="10891" y="1533"/>
                  <a:pt x="10834" y="1604"/>
                </a:cubicBezTo>
                <a:cubicBezTo>
                  <a:pt x="10834" y="1661"/>
                  <a:pt x="10763" y="1718"/>
                  <a:pt x="10763" y="1775"/>
                </a:cubicBezTo>
                <a:cubicBezTo>
                  <a:pt x="10706" y="1832"/>
                  <a:pt x="10706" y="1888"/>
                  <a:pt x="10649" y="1959"/>
                </a:cubicBezTo>
                <a:cubicBezTo>
                  <a:pt x="10649" y="2073"/>
                  <a:pt x="10592" y="2186"/>
                  <a:pt x="10592" y="2314"/>
                </a:cubicBezTo>
                <a:cubicBezTo>
                  <a:pt x="10536" y="2371"/>
                  <a:pt x="10536" y="2485"/>
                  <a:pt x="10536" y="2541"/>
                </a:cubicBezTo>
                <a:cubicBezTo>
                  <a:pt x="10479" y="2896"/>
                  <a:pt x="10479" y="3195"/>
                  <a:pt x="10536" y="3493"/>
                </a:cubicBezTo>
                <a:lnTo>
                  <a:pt x="10181" y="4146"/>
                </a:lnTo>
                <a:lnTo>
                  <a:pt x="10238" y="4614"/>
                </a:lnTo>
                <a:lnTo>
                  <a:pt x="10238" y="4913"/>
                </a:lnTo>
                <a:cubicBezTo>
                  <a:pt x="10238" y="5267"/>
                  <a:pt x="10294" y="5566"/>
                  <a:pt x="10294" y="5864"/>
                </a:cubicBezTo>
                <a:lnTo>
                  <a:pt x="10124" y="5622"/>
                </a:lnTo>
                <a:lnTo>
                  <a:pt x="10124" y="6091"/>
                </a:lnTo>
                <a:lnTo>
                  <a:pt x="10124" y="6446"/>
                </a:lnTo>
                <a:cubicBezTo>
                  <a:pt x="10124" y="6574"/>
                  <a:pt x="9996" y="6858"/>
                  <a:pt x="9939" y="7340"/>
                </a:cubicBezTo>
                <a:cubicBezTo>
                  <a:pt x="9883" y="7511"/>
                  <a:pt x="9883" y="7752"/>
                  <a:pt x="9883" y="7922"/>
                </a:cubicBezTo>
                <a:lnTo>
                  <a:pt x="9883" y="8107"/>
                </a:lnTo>
                <a:lnTo>
                  <a:pt x="9883" y="8164"/>
                </a:lnTo>
                <a:lnTo>
                  <a:pt x="9883" y="8348"/>
                </a:lnTo>
                <a:cubicBezTo>
                  <a:pt x="9939" y="8519"/>
                  <a:pt x="9939" y="8632"/>
                  <a:pt x="9996" y="8760"/>
                </a:cubicBezTo>
                <a:cubicBezTo>
                  <a:pt x="10053" y="8987"/>
                  <a:pt x="10124" y="9115"/>
                  <a:pt x="10181" y="9172"/>
                </a:cubicBezTo>
                <a:cubicBezTo>
                  <a:pt x="10181" y="10123"/>
                  <a:pt x="10238" y="11003"/>
                  <a:pt x="10181" y="11358"/>
                </a:cubicBezTo>
                <a:lnTo>
                  <a:pt x="9939" y="10294"/>
                </a:lnTo>
                <a:lnTo>
                  <a:pt x="9883" y="11245"/>
                </a:lnTo>
                <a:cubicBezTo>
                  <a:pt x="9893" y="11128"/>
                  <a:pt x="9903" y="11080"/>
                  <a:pt x="9913" y="11080"/>
                </a:cubicBezTo>
                <a:cubicBezTo>
                  <a:pt x="9962" y="11080"/>
                  <a:pt x="10019" y="12111"/>
                  <a:pt x="10124" y="12310"/>
                </a:cubicBezTo>
                <a:lnTo>
                  <a:pt x="10124" y="13110"/>
                </a:lnTo>
                <a:lnTo>
                  <a:pt x="10124" y="13110"/>
                </a:lnTo>
                <a:cubicBezTo>
                  <a:pt x="10046" y="13136"/>
                  <a:pt x="9963" y="13163"/>
                  <a:pt x="9883" y="13190"/>
                </a:cubicBezTo>
                <a:cubicBezTo>
                  <a:pt x="9769" y="13247"/>
                  <a:pt x="9698" y="13318"/>
                  <a:pt x="9584" y="13375"/>
                </a:cubicBezTo>
                <a:cubicBezTo>
                  <a:pt x="9173" y="13545"/>
                  <a:pt x="8875" y="13673"/>
                  <a:pt x="8576" y="13843"/>
                </a:cubicBezTo>
                <a:cubicBezTo>
                  <a:pt x="8051" y="14141"/>
                  <a:pt x="7696" y="14312"/>
                  <a:pt x="7753" y="14439"/>
                </a:cubicBezTo>
                <a:lnTo>
                  <a:pt x="7455" y="14553"/>
                </a:lnTo>
                <a:lnTo>
                  <a:pt x="7157" y="14667"/>
                </a:lnTo>
                <a:cubicBezTo>
                  <a:pt x="6929" y="14794"/>
                  <a:pt x="6631" y="14851"/>
                  <a:pt x="6390" y="14965"/>
                </a:cubicBezTo>
                <a:cubicBezTo>
                  <a:pt x="5921" y="15206"/>
                  <a:pt x="5439" y="15447"/>
                  <a:pt x="5027" y="15618"/>
                </a:cubicBezTo>
                <a:lnTo>
                  <a:pt x="4729" y="15802"/>
                </a:lnTo>
                <a:lnTo>
                  <a:pt x="4445" y="15916"/>
                </a:lnTo>
                <a:cubicBezTo>
                  <a:pt x="4260" y="15973"/>
                  <a:pt x="4090" y="16086"/>
                  <a:pt x="3848" y="16157"/>
                </a:cubicBezTo>
                <a:cubicBezTo>
                  <a:pt x="3437" y="16328"/>
                  <a:pt x="2897" y="16512"/>
                  <a:pt x="2429" y="16683"/>
                </a:cubicBezTo>
                <a:cubicBezTo>
                  <a:pt x="2485" y="16683"/>
                  <a:pt x="2372" y="16739"/>
                  <a:pt x="2187" y="16796"/>
                </a:cubicBezTo>
                <a:cubicBezTo>
                  <a:pt x="2074" y="16796"/>
                  <a:pt x="1960" y="16867"/>
                  <a:pt x="1832" y="16924"/>
                </a:cubicBezTo>
                <a:cubicBezTo>
                  <a:pt x="1719" y="16981"/>
                  <a:pt x="1605" y="17038"/>
                  <a:pt x="1364" y="17151"/>
                </a:cubicBezTo>
                <a:cubicBezTo>
                  <a:pt x="1364" y="17151"/>
                  <a:pt x="1307" y="17222"/>
                  <a:pt x="1250" y="17279"/>
                </a:cubicBezTo>
                <a:lnTo>
                  <a:pt x="1122" y="17336"/>
                </a:lnTo>
                <a:lnTo>
                  <a:pt x="1066" y="17393"/>
                </a:lnTo>
                <a:lnTo>
                  <a:pt x="952" y="17449"/>
                </a:lnTo>
                <a:cubicBezTo>
                  <a:pt x="952" y="17506"/>
                  <a:pt x="895" y="17506"/>
                  <a:pt x="824" y="17577"/>
                </a:cubicBezTo>
                <a:cubicBezTo>
                  <a:pt x="824" y="17634"/>
                  <a:pt x="767" y="17634"/>
                  <a:pt x="711" y="17691"/>
                </a:cubicBezTo>
                <a:lnTo>
                  <a:pt x="711" y="17747"/>
                </a:lnTo>
                <a:cubicBezTo>
                  <a:pt x="654" y="17804"/>
                  <a:pt x="597" y="17861"/>
                  <a:pt x="540" y="17989"/>
                </a:cubicBezTo>
                <a:cubicBezTo>
                  <a:pt x="469" y="18046"/>
                  <a:pt x="412" y="18102"/>
                  <a:pt x="356" y="18216"/>
                </a:cubicBezTo>
                <a:cubicBezTo>
                  <a:pt x="299" y="18344"/>
                  <a:pt x="242" y="18457"/>
                  <a:pt x="185" y="18642"/>
                </a:cubicBezTo>
                <a:cubicBezTo>
                  <a:pt x="185" y="18699"/>
                  <a:pt x="114" y="18756"/>
                  <a:pt x="114" y="18869"/>
                </a:cubicBezTo>
                <a:cubicBezTo>
                  <a:pt x="58" y="18926"/>
                  <a:pt x="58" y="19054"/>
                  <a:pt x="58" y="19167"/>
                </a:cubicBezTo>
                <a:cubicBezTo>
                  <a:pt x="1" y="19352"/>
                  <a:pt x="1" y="19636"/>
                  <a:pt x="58" y="19877"/>
                </a:cubicBezTo>
                <a:cubicBezTo>
                  <a:pt x="58" y="19991"/>
                  <a:pt x="114" y="20119"/>
                  <a:pt x="185" y="20232"/>
                </a:cubicBezTo>
                <a:cubicBezTo>
                  <a:pt x="185" y="20346"/>
                  <a:pt x="242" y="20473"/>
                  <a:pt x="299" y="20530"/>
                </a:cubicBezTo>
                <a:cubicBezTo>
                  <a:pt x="540" y="20999"/>
                  <a:pt x="824" y="21240"/>
                  <a:pt x="1009" y="21354"/>
                </a:cubicBezTo>
                <a:cubicBezTo>
                  <a:pt x="1179" y="21482"/>
                  <a:pt x="1307" y="21538"/>
                  <a:pt x="1421" y="21595"/>
                </a:cubicBezTo>
                <a:lnTo>
                  <a:pt x="1605" y="21709"/>
                </a:lnTo>
                <a:cubicBezTo>
                  <a:pt x="1662" y="21709"/>
                  <a:pt x="1719" y="21766"/>
                  <a:pt x="1832" y="21766"/>
                </a:cubicBezTo>
                <a:cubicBezTo>
                  <a:pt x="1960" y="21836"/>
                  <a:pt x="2130" y="21893"/>
                  <a:pt x="2244" y="21950"/>
                </a:cubicBezTo>
                <a:cubicBezTo>
                  <a:pt x="2840" y="22191"/>
                  <a:pt x="3380" y="22305"/>
                  <a:pt x="3252" y="22305"/>
                </a:cubicBezTo>
                <a:cubicBezTo>
                  <a:pt x="3380" y="22362"/>
                  <a:pt x="3493" y="22419"/>
                  <a:pt x="3664" y="22475"/>
                </a:cubicBezTo>
                <a:cubicBezTo>
                  <a:pt x="3735" y="22546"/>
                  <a:pt x="3848" y="22603"/>
                  <a:pt x="3962" y="22603"/>
                </a:cubicBezTo>
                <a:cubicBezTo>
                  <a:pt x="4147" y="22660"/>
                  <a:pt x="4260" y="22717"/>
                  <a:pt x="4374" y="22717"/>
                </a:cubicBezTo>
                <a:cubicBezTo>
                  <a:pt x="5211" y="22901"/>
                  <a:pt x="5865" y="22958"/>
                  <a:pt x="6503" y="23015"/>
                </a:cubicBezTo>
                <a:cubicBezTo>
                  <a:pt x="6688" y="23072"/>
                  <a:pt x="6802" y="23072"/>
                  <a:pt x="6986" y="23072"/>
                </a:cubicBezTo>
                <a:cubicBezTo>
                  <a:pt x="7100" y="23129"/>
                  <a:pt x="7213" y="23129"/>
                  <a:pt x="7341" y="23129"/>
                </a:cubicBezTo>
                <a:cubicBezTo>
                  <a:pt x="7512" y="23129"/>
                  <a:pt x="7639" y="23185"/>
                  <a:pt x="7753" y="23185"/>
                </a:cubicBezTo>
                <a:cubicBezTo>
                  <a:pt x="8051" y="23185"/>
                  <a:pt x="8278" y="23129"/>
                  <a:pt x="8463" y="23129"/>
                </a:cubicBezTo>
                <a:lnTo>
                  <a:pt x="8931" y="23129"/>
                </a:lnTo>
                <a:cubicBezTo>
                  <a:pt x="8953" y="23129"/>
                  <a:pt x="8950" y="23120"/>
                  <a:pt x="8968" y="23120"/>
                </a:cubicBezTo>
                <a:cubicBezTo>
                  <a:pt x="8985" y="23120"/>
                  <a:pt x="9021" y="23128"/>
                  <a:pt x="9116" y="23157"/>
                </a:cubicBezTo>
                <a:lnTo>
                  <a:pt x="9116" y="23157"/>
                </a:lnTo>
                <a:lnTo>
                  <a:pt x="9116" y="23231"/>
                </a:lnTo>
                <a:lnTo>
                  <a:pt x="9116" y="23231"/>
                </a:lnTo>
                <a:cubicBezTo>
                  <a:pt x="9098" y="23235"/>
                  <a:pt x="9080" y="23244"/>
                  <a:pt x="9059" y="23256"/>
                </a:cubicBezTo>
                <a:lnTo>
                  <a:pt x="9116" y="23256"/>
                </a:lnTo>
                <a:lnTo>
                  <a:pt x="9116" y="23427"/>
                </a:lnTo>
                <a:lnTo>
                  <a:pt x="9116" y="23725"/>
                </a:lnTo>
                <a:cubicBezTo>
                  <a:pt x="9173" y="24193"/>
                  <a:pt x="9173" y="24548"/>
                  <a:pt x="9229" y="24960"/>
                </a:cubicBezTo>
                <a:lnTo>
                  <a:pt x="9229" y="25613"/>
                </a:lnTo>
                <a:cubicBezTo>
                  <a:pt x="9229" y="25741"/>
                  <a:pt x="9229" y="25855"/>
                  <a:pt x="9286" y="25968"/>
                </a:cubicBezTo>
                <a:lnTo>
                  <a:pt x="9286" y="26508"/>
                </a:lnTo>
                <a:cubicBezTo>
                  <a:pt x="9286" y="27331"/>
                  <a:pt x="9286" y="28226"/>
                  <a:pt x="9229" y="29347"/>
                </a:cubicBezTo>
                <a:cubicBezTo>
                  <a:pt x="9229" y="29873"/>
                  <a:pt x="9229" y="30355"/>
                  <a:pt x="9286" y="30767"/>
                </a:cubicBezTo>
                <a:lnTo>
                  <a:pt x="9286" y="31477"/>
                </a:lnTo>
                <a:lnTo>
                  <a:pt x="9286" y="31775"/>
                </a:lnTo>
                <a:cubicBezTo>
                  <a:pt x="9286" y="31832"/>
                  <a:pt x="9343" y="31889"/>
                  <a:pt x="9343" y="31945"/>
                </a:cubicBezTo>
                <a:cubicBezTo>
                  <a:pt x="9471" y="32542"/>
                  <a:pt x="9528" y="32840"/>
                  <a:pt x="9641" y="33195"/>
                </a:cubicBezTo>
                <a:cubicBezTo>
                  <a:pt x="9826" y="33195"/>
                  <a:pt x="9939" y="33195"/>
                  <a:pt x="10124" y="33124"/>
                </a:cubicBezTo>
                <a:cubicBezTo>
                  <a:pt x="10136" y="33139"/>
                  <a:pt x="10152" y="33145"/>
                  <a:pt x="10173" y="33145"/>
                </a:cubicBezTo>
                <a:cubicBezTo>
                  <a:pt x="10250" y="33145"/>
                  <a:pt x="10378" y="33055"/>
                  <a:pt x="10479" y="33010"/>
                </a:cubicBezTo>
                <a:cubicBezTo>
                  <a:pt x="10536" y="32954"/>
                  <a:pt x="10649" y="32897"/>
                  <a:pt x="10763" y="32840"/>
                </a:cubicBezTo>
                <a:cubicBezTo>
                  <a:pt x="11118" y="32599"/>
                  <a:pt x="11359" y="32357"/>
                  <a:pt x="11601" y="32059"/>
                </a:cubicBezTo>
                <a:cubicBezTo>
                  <a:pt x="11714" y="31945"/>
                  <a:pt x="11828" y="31832"/>
                  <a:pt x="12012" y="31704"/>
                </a:cubicBezTo>
                <a:cubicBezTo>
                  <a:pt x="12126" y="31591"/>
                  <a:pt x="12254" y="31477"/>
                  <a:pt x="12367" y="31349"/>
                </a:cubicBezTo>
                <a:cubicBezTo>
                  <a:pt x="12609" y="31122"/>
                  <a:pt x="12893" y="30824"/>
                  <a:pt x="13191" y="30469"/>
                </a:cubicBezTo>
                <a:cubicBezTo>
                  <a:pt x="13489" y="30171"/>
                  <a:pt x="13844" y="29702"/>
                  <a:pt x="14199" y="29219"/>
                </a:cubicBezTo>
                <a:cubicBezTo>
                  <a:pt x="14383" y="28992"/>
                  <a:pt x="14554" y="28808"/>
                  <a:pt x="14738" y="28637"/>
                </a:cubicBezTo>
                <a:lnTo>
                  <a:pt x="14965" y="28396"/>
                </a:lnTo>
                <a:cubicBezTo>
                  <a:pt x="15022" y="28339"/>
                  <a:pt x="15150" y="28226"/>
                  <a:pt x="15207" y="28155"/>
                </a:cubicBezTo>
                <a:lnTo>
                  <a:pt x="15207" y="28155"/>
                </a:lnTo>
                <a:cubicBezTo>
                  <a:pt x="15150" y="28282"/>
                  <a:pt x="14965" y="28453"/>
                  <a:pt x="14852" y="28637"/>
                </a:cubicBezTo>
                <a:cubicBezTo>
                  <a:pt x="14738" y="28808"/>
                  <a:pt x="14611" y="28992"/>
                  <a:pt x="14497" y="29163"/>
                </a:cubicBezTo>
                <a:cubicBezTo>
                  <a:pt x="14667" y="28992"/>
                  <a:pt x="14852" y="28808"/>
                  <a:pt x="15093" y="28637"/>
                </a:cubicBezTo>
                <a:cubicBezTo>
                  <a:pt x="15150" y="28510"/>
                  <a:pt x="15264" y="28453"/>
                  <a:pt x="15320" y="28396"/>
                </a:cubicBezTo>
                <a:cubicBezTo>
                  <a:pt x="15448" y="28339"/>
                  <a:pt x="15562" y="28226"/>
                  <a:pt x="15619" y="28155"/>
                </a:cubicBezTo>
                <a:cubicBezTo>
                  <a:pt x="16030" y="27686"/>
                  <a:pt x="16215" y="27331"/>
                  <a:pt x="16329" y="27161"/>
                </a:cubicBezTo>
                <a:cubicBezTo>
                  <a:pt x="16513" y="26919"/>
                  <a:pt x="16627" y="26735"/>
                  <a:pt x="16683" y="26621"/>
                </a:cubicBezTo>
                <a:cubicBezTo>
                  <a:pt x="16797" y="26508"/>
                  <a:pt x="16982" y="26380"/>
                  <a:pt x="17280" y="26025"/>
                </a:cubicBezTo>
                <a:cubicBezTo>
                  <a:pt x="17393" y="25855"/>
                  <a:pt x="17635" y="25613"/>
                  <a:pt x="17805" y="25315"/>
                </a:cubicBezTo>
                <a:cubicBezTo>
                  <a:pt x="17805" y="25258"/>
                  <a:pt x="17862" y="25145"/>
                  <a:pt x="17933" y="25088"/>
                </a:cubicBezTo>
                <a:cubicBezTo>
                  <a:pt x="17933" y="25031"/>
                  <a:pt x="17933" y="25031"/>
                  <a:pt x="17990" y="24960"/>
                </a:cubicBezTo>
                <a:lnTo>
                  <a:pt x="17990" y="24903"/>
                </a:lnTo>
                <a:cubicBezTo>
                  <a:pt x="17990" y="24846"/>
                  <a:pt x="18046" y="24790"/>
                  <a:pt x="18046" y="24790"/>
                </a:cubicBezTo>
                <a:lnTo>
                  <a:pt x="18046" y="24733"/>
                </a:lnTo>
                <a:cubicBezTo>
                  <a:pt x="18160" y="24605"/>
                  <a:pt x="18217" y="24492"/>
                  <a:pt x="18288" y="24435"/>
                </a:cubicBezTo>
                <a:cubicBezTo>
                  <a:pt x="18345" y="24321"/>
                  <a:pt x="18458" y="24321"/>
                  <a:pt x="18515" y="24321"/>
                </a:cubicBezTo>
                <a:cubicBezTo>
                  <a:pt x="18700" y="24321"/>
                  <a:pt x="18813" y="24250"/>
                  <a:pt x="18927" y="24193"/>
                </a:cubicBezTo>
                <a:cubicBezTo>
                  <a:pt x="18998" y="24137"/>
                  <a:pt x="18998" y="24137"/>
                  <a:pt x="19111" y="24080"/>
                </a:cubicBezTo>
                <a:cubicBezTo>
                  <a:pt x="19225" y="24080"/>
                  <a:pt x="19282" y="24080"/>
                  <a:pt x="19409" y="24023"/>
                </a:cubicBezTo>
                <a:cubicBezTo>
                  <a:pt x="19580" y="24023"/>
                  <a:pt x="19821" y="24023"/>
                  <a:pt x="20119" y="24080"/>
                </a:cubicBezTo>
                <a:cubicBezTo>
                  <a:pt x="20347" y="24193"/>
                  <a:pt x="20531" y="24321"/>
                  <a:pt x="20772" y="24435"/>
                </a:cubicBezTo>
                <a:cubicBezTo>
                  <a:pt x="21056" y="24548"/>
                  <a:pt x="21298" y="24676"/>
                  <a:pt x="21539" y="24790"/>
                </a:cubicBezTo>
                <a:lnTo>
                  <a:pt x="22249" y="25088"/>
                </a:lnTo>
                <a:cubicBezTo>
                  <a:pt x="22419" y="25201"/>
                  <a:pt x="22661" y="25258"/>
                  <a:pt x="22831" y="25386"/>
                </a:cubicBezTo>
                <a:lnTo>
                  <a:pt x="22831" y="25258"/>
                </a:lnTo>
                <a:cubicBezTo>
                  <a:pt x="23016" y="25258"/>
                  <a:pt x="23186" y="25315"/>
                  <a:pt x="23314" y="25315"/>
                </a:cubicBezTo>
                <a:cubicBezTo>
                  <a:pt x="23484" y="25315"/>
                  <a:pt x="23612" y="25386"/>
                  <a:pt x="23782" y="25386"/>
                </a:cubicBezTo>
                <a:cubicBezTo>
                  <a:pt x="24137" y="25500"/>
                  <a:pt x="24436" y="25500"/>
                  <a:pt x="24791" y="25500"/>
                </a:cubicBezTo>
                <a:lnTo>
                  <a:pt x="25145" y="25500"/>
                </a:lnTo>
                <a:cubicBezTo>
                  <a:pt x="25202" y="25500"/>
                  <a:pt x="25259" y="25500"/>
                  <a:pt x="25387" y="25556"/>
                </a:cubicBezTo>
                <a:cubicBezTo>
                  <a:pt x="25444" y="25556"/>
                  <a:pt x="25557" y="25556"/>
                  <a:pt x="25671" y="25613"/>
                </a:cubicBezTo>
                <a:cubicBezTo>
                  <a:pt x="26097" y="25741"/>
                  <a:pt x="26622" y="25855"/>
                  <a:pt x="27275" y="26153"/>
                </a:cubicBezTo>
                <a:lnTo>
                  <a:pt x="28099" y="26508"/>
                </a:lnTo>
                <a:lnTo>
                  <a:pt x="28226" y="25613"/>
                </a:lnTo>
                <a:cubicBezTo>
                  <a:pt x="28226" y="25386"/>
                  <a:pt x="28155" y="25088"/>
                  <a:pt x="28042" y="24846"/>
                </a:cubicBezTo>
                <a:cubicBezTo>
                  <a:pt x="28015" y="24767"/>
                  <a:pt x="27977" y="24685"/>
                  <a:pt x="27924" y="24602"/>
                </a:cubicBezTo>
                <a:lnTo>
                  <a:pt x="27924" y="24602"/>
                </a:lnTo>
                <a:lnTo>
                  <a:pt x="27985" y="24548"/>
                </a:lnTo>
                <a:cubicBezTo>
                  <a:pt x="27934" y="24523"/>
                  <a:pt x="27882" y="24498"/>
                  <a:pt x="27831" y="24473"/>
                </a:cubicBezTo>
                <a:lnTo>
                  <a:pt x="27831" y="24473"/>
                </a:lnTo>
                <a:cubicBezTo>
                  <a:pt x="27789" y="24422"/>
                  <a:pt x="27741" y="24371"/>
                  <a:pt x="27687" y="24321"/>
                </a:cubicBezTo>
                <a:cubicBezTo>
                  <a:pt x="27687" y="24349"/>
                  <a:pt x="27687" y="24378"/>
                  <a:pt x="27686" y="24406"/>
                </a:cubicBezTo>
                <a:lnTo>
                  <a:pt x="27686" y="24406"/>
                </a:lnTo>
                <a:cubicBezTo>
                  <a:pt x="27585" y="24361"/>
                  <a:pt x="27483" y="24318"/>
                  <a:pt x="27382" y="24277"/>
                </a:cubicBezTo>
                <a:lnTo>
                  <a:pt x="27382" y="24277"/>
                </a:lnTo>
                <a:cubicBezTo>
                  <a:pt x="27034" y="23804"/>
                  <a:pt x="26666" y="23610"/>
                  <a:pt x="26381" y="23370"/>
                </a:cubicBezTo>
                <a:cubicBezTo>
                  <a:pt x="25969" y="23015"/>
                  <a:pt x="25500" y="22603"/>
                  <a:pt x="24847" y="22007"/>
                </a:cubicBezTo>
                <a:cubicBezTo>
                  <a:pt x="24606" y="21836"/>
                  <a:pt x="24322" y="21482"/>
                  <a:pt x="23967" y="21127"/>
                </a:cubicBezTo>
                <a:cubicBezTo>
                  <a:pt x="23612" y="20772"/>
                  <a:pt x="23186" y="20417"/>
                  <a:pt x="22831" y="19934"/>
                </a:cubicBezTo>
                <a:cubicBezTo>
                  <a:pt x="22774" y="19877"/>
                  <a:pt x="22661" y="19764"/>
                  <a:pt x="22547" y="19707"/>
                </a:cubicBezTo>
                <a:cubicBezTo>
                  <a:pt x="22476" y="19636"/>
                  <a:pt x="22363" y="19579"/>
                  <a:pt x="22306" y="19522"/>
                </a:cubicBezTo>
                <a:cubicBezTo>
                  <a:pt x="22121" y="19409"/>
                  <a:pt x="22008" y="19281"/>
                  <a:pt x="21894" y="19224"/>
                </a:cubicBezTo>
                <a:cubicBezTo>
                  <a:pt x="21766" y="19110"/>
                  <a:pt x="21766" y="19054"/>
                  <a:pt x="21710" y="18997"/>
                </a:cubicBezTo>
                <a:lnTo>
                  <a:pt x="21710" y="18699"/>
                </a:lnTo>
                <a:cubicBezTo>
                  <a:pt x="22008" y="18159"/>
                  <a:pt x="22547" y="17634"/>
                  <a:pt x="22902" y="17094"/>
                </a:cubicBezTo>
                <a:cubicBezTo>
                  <a:pt x="23257" y="16512"/>
                  <a:pt x="23484" y="16030"/>
                  <a:pt x="23782" y="15561"/>
                </a:cubicBezTo>
                <a:cubicBezTo>
                  <a:pt x="23967" y="15320"/>
                  <a:pt x="24081" y="15092"/>
                  <a:pt x="24251" y="14851"/>
                </a:cubicBezTo>
                <a:cubicBezTo>
                  <a:pt x="24436" y="14667"/>
                  <a:pt x="24606" y="14439"/>
                  <a:pt x="24734" y="14198"/>
                </a:cubicBezTo>
                <a:cubicBezTo>
                  <a:pt x="24873" y="13992"/>
                  <a:pt x="25012" y="13793"/>
                  <a:pt x="25158" y="13599"/>
                </a:cubicBezTo>
                <a:lnTo>
                  <a:pt x="25158" y="13599"/>
                </a:lnTo>
                <a:cubicBezTo>
                  <a:pt x="25620" y="13486"/>
                  <a:pt x="25973" y="13373"/>
                  <a:pt x="26381" y="13190"/>
                </a:cubicBezTo>
                <a:cubicBezTo>
                  <a:pt x="26509" y="13190"/>
                  <a:pt x="26622" y="13133"/>
                  <a:pt x="26679" y="13133"/>
                </a:cubicBezTo>
                <a:lnTo>
                  <a:pt x="26729" y="13083"/>
                </a:lnTo>
                <a:lnTo>
                  <a:pt x="26729" y="13083"/>
                </a:lnTo>
                <a:cubicBezTo>
                  <a:pt x="26730" y="13085"/>
                  <a:pt x="26731" y="13085"/>
                  <a:pt x="26732" y="13085"/>
                </a:cubicBezTo>
                <a:cubicBezTo>
                  <a:pt x="26736" y="13085"/>
                  <a:pt x="26736" y="13076"/>
                  <a:pt x="26736" y="13076"/>
                </a:cubicBezTo>
                <a:lnTo>
                  <a:pt x="26736" y="13076"/>
                </a:lnTo>
                <a:lnTo>
                  <a:pt x="26729" y="13083"/>
                </a:lnTo>
                <a:cubicBezTo>
                  <a:pt x="26721" y="13076"/>
                  <a:pt x="26707" y="13048"/>
                  <a:pt x="26679" y="12963"/>
                </a:cubicBezTo>
                <a:lnTo>
                  <a:pt x="26679" y="12665"/>
                </a:lnTo>
                <a:cubicBezTo>
                  <a:pt x="26679" y="12346"/>
                  <a:pt x="26736" y="12169"/>
                  <a:pt x="26767" y="12092"/>
                </a:cubicBezTo>
                <a:lnTo>
                  <a:pt x="26767" y="12092"/>
                </a:lnTo>
                <a:cubicBezTo>
                  <a:pt x="26820" y="12067"/>
                  <a:pt x="26872" y="12041"/>
                  <a:pt x="26920" y="12011"/>
                </a:cubicBezTo>
                <a:cubicBezTo>
                  <a:pt x="27015" y="11917"/>
                  <a:pt x="27119" y="11812"/>
                  <a:pt x="27184" y="11682"/>
                </a:cubicBezTo>
                <a:lnTo>
                  <a:pt x="27184" y="11682"/>
                </a:lnTo>
                <a:cubicBezTo>
                  <a:pt x="27196" y="11692"/>
                  <a:pt x="27207" y="11702"/>
                  <a:pt x="27218" y="11713"/>
                </a:cubicBezTo>
                <a:lnTo>
                  <a:pt x="27218" y="11600"/>
                </a:lnTo>
                <a:cubicBezTo>
                  <a:pt x="27209" y="11628"/>
                  <a:pt x="27197" y="11655"/>
                  <a:pt x="27184" y="11682"/>
                </a:cubicBezTo>
                <a:lnTo>
                  <a:pt x="27184" y="11682"/>
                </a:lnTo>
                <a:cubicBezTo>
                  <a:pt x="27041" y="11557"/>
                  <a:pt x="26881" y="11533"/>
                  <a:pt x="26741" y="11533"/>
                </a:cubicBezTo>
                <a:cubicBezTo>
                  <a:pt x="26720" y="11533"/>
                  <a:pt x="26699" y="11534"/>
                  <a:pt x="26679" y="11535"/>
                </a:cubicBezTo>
                <a:lnTo>
                  <a:pt x="26679" y="11535"/>
                </a:lnTo>
                <a:lnTo>
                  <a:pt x="26679" y="11472"/>
                </a:lnTo>
                <a:cubicBezTo>
                  <a:pt x="26736" y="11472"/>
                  <a:pt x="26736" y="11472"/>
                  <a:pt x="26622" y="11415"/>
                </a:cubicBezTo>
                <a:cubicBezTo>
                  <a:pt x="26565" y="11358"/>
                  <a:pt x="26565" y="11358"/>
                  <a:pt x="26509" y="11302"/>
                </a:cubicBezTo>
                <a:cubicBezTo>
                  <a:pt x="26452" y="11245"/>
                  <a:pt x="26452" y="11188"/>
                  <a:pt x="26381" y="11117"/>
                </a:cubicBezTo>
                <a:cubicBezTo>
                  <a:pt x="26381" y="11060"/>
                  <a:pt x="26324" y="11060"/>
                  <a:pt x="26267" y="11003"/>
                </a:cubicBezTo>
                <a:lnTo>
                  <a:pt x="26210" y="10833"/>
                </a:lnTo>
                <a:lnTo>
                  <a:pt x="26154" y="10705"/>
                </a:lnTo>
                <a:lnTo>
                  <a:pt x="26097" y="10762"/>
                </a:lnTo>
                <a:cubicBezTo>
                  <a:pt x="26026" y="10833"/>
                  <a:pt x="25969" y="10833"/>
                  <a:pt x="25912" y="10890"/>
                </a:cubicBezTo>
                <a:cubicBezTo>
                  <a:pt x="25800" y="10927"/>
                  <a:pt x="25706" y="10989"/>
                  <a:pt x="25623" y="11064"/>
                </a:cubicBezTo>
                <a:lnTo>
                  <a:pt x="25623" y="11064"/>
                </a:lnTo>
                <a:lnTo>
                  <a:pt x="25614" y="11060"/>
                </a:lnTo>
                <a:lnTo>
                  <a:pt x="25611" y="11074"/>
                </a:lnTo>
                <a:lnTo>
                  <a:pt x="25611" y="11074"/>
                </a:lnTo>
                <a:cubicBezTo>
                  <a:pt x="25572" y="11110"/>
                  <a:pt x="25536" y="11148"/>
                  <a:pt x="25500" y="11188"/>
                </a:cubicBezTo>
                <a:cubicBezTo>
                  <a:pt x="25362" y="11273"/>
                  <a:pt x="25263" y="11359"/>
                  <a:pt x="25174" y="11450"/>
                </a:cubicBezTo>
                <a:lnTo>
                  <a:pt x="25174" y="11450"/>
                </a:lnTo>
                <a:cubicBezTo>
                  <a:pt x="25056" y="11479"/>
                  <a:pt x="24931" y="11509"/>
                  <a:pt x="24791" y="11543"/>
                </a:cubicBezTo>
                <a:cubicBezTo>
                  <a:pt x="24492" y="11543"/>
                  <a:pt x="24194" y="11600"/>
                  <a:pt x="23967" y="11657"/>
                </a:cubicBezTo>
                <a:cubicBezTo>
                  <a:pt x="23490" y="11747"/>
                  <a:pt x="23013" y="11847"/>
                  <a:pt x="22630" y="11847"/>
                </a:cubicBezTo>
                <a:cubicBezTo>
                  <a:pt x="22535" y="11847"/>
                  <a:pt x="22445" y="11841"/>
                  <a:pt x="22363" y="11827"/>
                </a:cubicBezTo>
                <a:lnTo>
                  <a:pt x="21894" y="12011"/>
                </a:lnTo>
                <a:cubicBezTo>
                  <a:pt x="21766" y="12125"/>
                  <a:pt x="21596" y="12253"/>
                  <a:pt x="21482" y="12366"/>
                </a:cubicBezTo>
                <a:cubicBezTo>
                  <a:pt x="21184" y="12537"/>
                  <a:pt x="21000" y="12778"/>
                  <a:pt x="20772" y="12963"/>
                </a:cubicBezTo>
                <a:cubicBezTo>
                  <a:pt x="20645" y="13076"/>
                  <a:pt x="20531" y="13190"/>
                  <a:pt x="20418" y="13247"/>
                </a:cubicBezTo>
                <a:cubicBezTo>
                  <a:pt x="20531" y="13190"/>
                  <a:pt x="20645" y="13133"/>
                  <a:pt x="20772" y="13076"/>
                </a:cubicBezTo>
                <a:cubicBezTo>
                  <a:pt x="21184" y="12835"/>
                  <a:pt x="21596" y="12608"/>
                  <a:pt x="22008" y="12480"/>
                </a:cubicBezTo>
                <a:lnTo>
                  <a:pt x="21951" y="12423"/>
                </a:lnTo>
                <a:cubicBezTo>
                  <a:pt x="22547" y="12253"/>
                  <a:pt x="23896" y="11827"/>
                  <a:pt x="24606" y="11827"/>
                </a:cubicBezTo>
                <a:lnTo>
                  <a:pt x="23839" y="12125"/>
                </a:lnTo>
                <a:cubicBezTo>
                  <a:pt x="24010" y="12093"/>
                  <a:pt x="24122" y="12079"/>
                  <a:pt x="24190" y="12079"/>
                </a:cubicBezTo>
                <a:cubicBezTo>
                  <a:pt x="24480" y="12079"/>
                  <a:pt x="23978" y="12320"/>
                  <a:pt x="23782" y="12366"/>
                </a:cubicBezTo>
                <a:cubicBezTo>
                  <a:pt x="22831" y="12537"/>
                  <a:pt x="22476" y="12665"/>
                  <a:pt x="22249" y="12778"/>
                </a:cubicBezTo>
                <a:cubicBezTo>
                  <a:pt x="22121" y="12835"/>
                  <a:pt x="22065" y="12963"/>
                  <a:pt x="21894" y="13020"/>
                </a:cubicBezTo>
                <a:cubicBezTo>
                  <a:pt x="21766" y="13133"/>
                  <a:pt x="21653" y="13247"/>
                  <a:pt x="21298" y="13431"/>
                </a:cubicBezTo>
                <a:cubicBezTo>
                  <a:pt x="21241" y="13488"/>
                  <a:pt x="21127" y="13545"/>
                  <a:pt x="21056" y="13545"/>
                </a:cubicBezTo>
                <a:cubicBezTo>
                  <a:pt x="20863" y="13646"/>
                  <a:pt x="20652" y="13691"/>
                  <a:pt x="20531" y="13691"/>
                </a:cubicBezTo>
                <a:cubicBezTo>
                  <a:pt x="20430" y="13691"/>
                  <a:pt x="20391" y="13660"/>
                  <a:pt x="20474" y="13602"/>
                </a:cubicBezTo>
                <a:lnTo>
                  <a:pt x="20474" y="13602"/>
                </a:lnTo>
                <a:cubicBezTo>
                  <a:pt x="20347" y="13673"/>
                  <a:pt x="20176" y="13673"/>
                  <a:pt x="20063" y="13729"/>
                </a:cubicBezTo>
                <a:cubicBezTo>
                  <a:pt x="19878" y="13729"/>
                  <a:pt x="19764" y="13729"/>
                  <a:pt x="19637" y="13786"/>
                </a:cubicBezTo>
                <a:cubicBezTo>
                  <a:pt x="19338" y="13786"/>
                  <a:pt x="18959" y="13998"/>
                  <a:pt x="18567" y="14166"/>
                </a:cubicBezTo>
                <a:lnTo>
                  <a:pt x="18567" y="14166"/>
                </a:lnTo>
                <a:cubicBezTo>
                  <a:pt x="18469" y="13877"/>
                  <a:pt x="18459" y="13554"/>
                  <a:pt x="18288" y="13190"/>
                </a:cubicBezTo>
                <a:cubicBezTo>
                  <a:pt x="17990" y="12480"/>
                  <a:pt x="17748" y="11770"/>
                  <a:pt x="17393" y="11060"/>
                </a:cubicBezTo>
                <a:cubicBezTo>
                  <a:pt x="17152" y="10762"/>
                  <a:pt x="16982" y="10478"/>
                  <a:pt x="16797" y="10123"/>
                </a:cubicBezTo>
                <a:cubicBezTo>
                  <a:pt x="16627" y="9882"/>
                  <a:pt x="16442" y="9527"/>
                  <a:pt x="16329" y="9229"/>
                </a:cubicBezTo>
                <a:cubicBezTo>
                  <a:pt x="16215" y="8931"/>
                  <a:pt x="16087" y="8576"/>
                  <a:pt x="15974" y="8277"/>
                </a:cubicBezTo>
                <a:cubicBezTo>
                  <a:pt x="15917" y="8107"/>
                  <a:pt x="15803" y="7922"/>
                  <a:pt x="15732" y="7752"/>
                </a:cubicBezTo>
                <a:cubicBezTo>
                  <a:pt x="15675" y="7639"/>
                  <a:pt x="15562" y="7454"/>
                  <a:pt x="15505" y="7340"/>
                </a:cubicBezTo>
                <a:cubicBezTo>
                  <a:pt x="15320" y="7042"/>
                  <a:pt x="15207" y="6801"/>
                  <a:pt x="15150" y="6503"/>
                </a:cubicBezTo>
                <a:cubicBezTo>
                  <a:pt x="15093" y="6219"/>
                  <a:pt x="15022" y="5921"/>
                  <a:pt x="15022" y="5622"/>
                </a:cubicBezTo>
                <a:lnTo>
                  <a:pt x="15022" y="5622"/>
                </a:lnTo>
                <a:cubicBezTo>
                  <a:pt x="15150" y="5921"/>
                  <a:pt x="15207" y="6148"/>
                  <a:pt x="15264" y="6389"/>
                </a:cubicBezTo>
                <a:cubicBezTo>
                  <a:pt x="15377" y="6574"/>
                  <a:pt x="15448" y="6744"/>
                  <a:pt x="15562" y="6858"/>
                </a:cubicBezTo>
                <a:cubicBezTo>
                  <a:pt x="15732" y="7213"/>
                  <a:pt x="15974" y="7454"/>
                  <a:pt x="16158" y="7752"/>
                </a:cubicBezTo>
                <a:cubicBezTo>
                  <a:pt x="16329" y="8050"/>
                  <a:pt x="16442" y="8277"/>
                  <a:pt x="16627" y="8576"/>
                </a:cubicBezTo>
                <a:cubicBezTo>
                  <a:pt x="16797" y="8874"/>
                  <a:pt x="16982" y="9229"/>
                  <a:pt x="17223" y="9527"/>
                </a:cubicBezTo>
                <a:cubicBezTo>
                  <a:pt x="17152" y="9285"/>
                  <a:pt x="17095" y="8931"/>
                  <a:pt x="17038" y="8632"/>
                </a:cubicBezTo>
                <a:lnTo>
                  <a:pt x="17038" y="8632"/>
                </a:lnTo>
                <a:cubicBezTo>
                  <a:pt x="17152" y="8874"/>
                  <a:pt x="17280" y="9115"/>
                  <a:pt x="17393" y="9285"/>
                </a:cubicBezTo>
                <a:cubicBezTo>
                  <a:pt x="17393" y="9189"/>
                  <a:pt x="17426" y="9154"/>
                  <a:pt x="17473" y="9154"/>
                </a:cubicBezTo>
                <a:cubicBezTo>
                  <a:pt x="17537" y="9154"/>
                  <a:pt x="17626" y="9220"/>
                  <a:pt x="17692" y="9285"/>
                </a:cubicBezTo>
                <a:cubicBezTo>
                  <a:pt x="17772" y="9376"/>
                  <a:pt x="17889" y="9460"/>
                  <a:pt x="17970" y="9460"/>
                </a:cubicBezTo>
                <a:cubicBezTo>
                  <a:pt x="18003" y="9460"/>
                  <a:pt x="18030" y="9446"/>
                  <a:pt x="18046" y="9413"/>
                </a:cubicBezTo>
                <a:cubicBezTo>
                  <a:pt x="17933" y="9229"/>
                  <a:pt x="17862" y="9115"/>
                  <a:pt x="17805" y="8931"/>
                </a:cubicBezTo>
                <a:cubicBezTo>
                  <a:pt x="17692" y="8703"/>
                  <a:pt x="17635" y="8519"/>
                  <a:pt x="17507" y="8277"/>
                </a:cubicBezTo>
                <a:cubicBezTo>
                  <a:pt x="17393" y="8050"/>
                  <a:pt x="17337" y="7809"/>
                  <a:pt x="17223" y="7511"/>
                </a:cubicBezTo>
                <a:cubicBezTo>
                  <a:pt x="17095" y="7397"/>
                  <a:pt x="17038" y="7156"/>
                  <a:pt x="16925" y="7042"/>
                </a:cubicBezTo>
                <a:cubicBezTo>
                  <a:pt x="16868" y="6929"/>
                  <a:pt x="16797" y="6744"/>
                  <a:pt x="16683" y="6630"/>
                </a:cubicBezTo>
                <a:lnTo>
                  <a:pt x="16683" y="6630"/>
                </a:lnTo>
                <a:cubicBezTo>
                  <a:pt x="16925" y="7042"/>
                  <a:pt x="17095" y="7454"/>
                  <a:pt x="17095" y="7568"/>
                </a:cubicBezTo>
                <a:cubicBezTo>
                  <a:pt x="17095" y="7686"/>
                  <a:pt x="17072" y="7729"/>
                  <a:pt x="17040" y="7729"/>
                </a:cubicBezTo>
                <a:cubicBezTo>
                  <a:pt x="17022" y="7729"/>
                  <a:pt x="17002" y="7716"/>
                  <a:pt x="16982" y="7695"/>
                </a:cubicBezTo>
                <a:cubicBezTo>
                  <a:pt x="16982" y="7695"/>
                  <a:pt x="16925" y="7639"/>
                  <a:pt x="16868" y="7568"/>
                </a:cubicBezTo>
                <a:cubicBezTo>
                  <a:pt x="16797" y="7511"/>
                  <a:pt x="16740" y="7454"/>
                  <a:pt x="16683" y="7397"/>
                </a:cubicBezTo>
                <a:cubicBezTo>
                  <a:pt x="16570" y="7213"/>
                  <a:pt x="16385" y="7099"/>
                  <a:pt x="16329" y="6985"/>
                </a:cubicBezTo>
                <a:cubicBezTo>
                  <a:pt x="16158" y="6744"/>
                  <a:pt x="16030" y="6574"/>
                  <a:pt x="15974" y="6389"/>
                </a:cubicBezTo>
                <a:cubicBezTo>
                  <a:pt x="15860" y="6276"/>
                  <a:pt x="15803" y="6091"/>
                  <a:pt x="15732" y="5864"/>
                </a:cubicBezTo>
                <a:lnTo>
                  <a:pt x="15732" y="5864"/>
                </a:lnTo>
                <a:cubicBezTo>
                  <a:pt x="15732" y="6034"/>
                  <a:pt x="15803" y="6276"/>
                  <a:pt x="15803" y="6389"/>
                </a:cubicBezTo>
                <a:cubicBezTo>
                  <a:pt x="15860" y="6446"/>
                  <a:pt x="15803" y="6446"/>
                  <a:pt x="15803" y="6446"/>
                </a:cubicBezTo>
                <a:cubicBezTo>
                  <a:pt x="15732" y="6389"/>
                  <a:pt x="15675" y="6332"/>
                  <a:pt x="15562" y="6091"/>
                </a:cubicBezTo>
                <a:cubicBezTo>
                  <a:pt x="15448" y="5864"/>
                  <a:pt x="15320" y="5509"/>
                  <a:pt x="15093" y="5083"/>
                </a:cubicBezTo>
                <a:cubicBezTo>
                  <a:pt x="15022" y="4969"/>
                  <a:pt x="14965" y="4856"/>
                  <a:pt x="14909" y="4799"/>
                </a:cubicBezTo>
                <a:cubicBezTo>
                  <a:pt x="14909" y="4671"/>
                  <a:pt x="14852" y="4614"/>
                  <a:pt x="14795" y="4501"/>
                </a:cubicBezTo>
                <a:cubicBezTo>
                  <a:pt x="14667" y="4373"/>
                  <a:pt x="14611" y="4203"/>
                  <a:pt x="14554" y="4018"/>
                </a:cubicBezTo>
                <a:lnTo>
                  <a:pt x="14554" y="4018"/>
                </a:lnTo>
                <a:lnTo>
                  <a:pt x="15022" y="4444"/>
                </a:lnTo>
                <a:lnTo>
                  <a:pt x="15150" y="4558"/>
                </a:lnTo>
                <a:cubicBezTo>
                  <a:pt x="15207" y="4614"/>
                  <a:pt x="15264" y="4671"/>
                  <a:pt x="15320" y="4728"/>
                </a:cubicBezTo>
                <a:cubicBezTo>
                  <a:pt x="15359" y="4816"/>
                  <a:pt x="15432" y="4870"/>
                  <a:pt x="15492" y="4932"/>
                </a:cubicBezTo>
                <a:lnTo>
                  <a:pt x="15492" y="4932"/>
                </a:lnTo>
                <a:cubicBezTo>
                  <a:pt x="15457" y="4875"/>
                  <a:pt x="15420" y="4804"/>
                  <a:pt x="15377" y="4728"/>
                </a:cubicBezTo>
                <a:lnTo>
                  <a:pt x="15264" y="4558"/>
                </a:lnTo>
                <a:lnTo>
                  <a:pt x="15150" y="4444"/>
                </a:lnTo>
                <a:cubicBezTo>
                  <a:pt x="15093" y="4259"/>
                  <a:pt x="14965" y="4146"/>
                  <a:pt x="14852" y="4018"/>
                </a:cubicBezTo>
                <a:cubicBezTo>
                  <a:pt x="14667" y="3734"/>
                  <a:pt x="14554" y="3379"/>
                  <a:pt x="14440" y="3081"/>
                </a:cubicBezTo>
                <a:cubicBezTo>
                  <a:pt x="14383" y="3024"/>
                  <a:pt x="14383" y="2840"/>
                  <a:pt x="14256" y="2485"/>
                </a:cubicBezTo>
                <a:cubicBezTo>
                  <a:pt x="14199" y="2314"/>
                  <a:pt x="14142" y="2073"/>
                  <a:pt x="14028" y="1832"/>
                </a:cubicBezTo>
                <a:cubicBezTo>
                  <a:pt x="13901" y="1604"/>
                  <a:pt x="13730" y="1306"/>
                  <a:pt x="13432" y="1008"/>
                </a:cubicBezTo>
                <a:lnTo>
                  <a:pt x="12183" y="0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3">
            <p14:nvContentPartPr>
              <p14:cNvPr id="2" name="Рукописный ввод 1">
                <a:extLst>
                  <a:ext uri="{FF2B5EF4-FFF2-40B4-BE49-F238E27FC236}">
                    <a16:creationId xmlns:a16="http://schemas.microsoft.com/office/drawing/2014/main" id="{7F8F900B-42D2-B2FE-6FE3-FD507676A922}"/>
                  </a:ext>
                </a:extLst>
              </p14:cNvPr>
              <p14:cNvContentPartPr/>
              <p14:nvPr/>
            </p14:nvContentPartPr>
            <p14:xfrm>
              <a:off x="2371691" y="685564"/>
              <a:ext cx="360" cy="360"/>
            </p14:xfrm>
          </p:contentPart>
        </mc:Choice>
        <mc:Fallback>
          <p:pic>
            <p:nvPicPr>
              <p:cNvPr id="2" name="Рукописный ввод 1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7F8F900B-42D2-B2FE-6FE3-FD507676A92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53691" y="667564"/>
                <a:ext cx="36000" cy="3600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38C1FBBC-0C02-4E45-5245-CA3C8B0C79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 xmlns="">
                  <a14:imgLayer r:embed="rId6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70211">
            <a:off x="629891" y="848364"/>
            <a:ext cx="3299880" cy="43998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934B5991-B7D4-C213-C490-931361CD1F6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 xmlns="">
                  <a14:imgLayer r:embed="rId8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376530">
            <a:off x="4224337" y="1778794"/>
            <a:ext cx="3362325" cy="25217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xmlns="" val="3409140930"/>
      </p:ext>
    </p:extLst>
  </p:cSld>
  <p:clrMapOvr>
    <a:masterClrMapping/>
  </p:clrMapOvr>
</p:sld>
</file>

<file path=ppt/theme/theme1.xml><?xml version="1.0" encoding="utf-8"?>
<a:theme xmlns:a="http://schemas.openxmlformats.org/drawingml/2006/main" name="Aged Texture Backgrounds Aesthetic - MK Campaign by Slidesgo">
  <a:themeElements>
    <a:clrScheme name="Simple Light">
      <a:dk1>
        <a:srgbClr val="DCD8CD"/>
      </a:dk1>
      <a:lt1>
        <a:srgbClr val="2C2924"/>
      </a:lt1>
      <a:dk2>
        <a:srgbClr val="7E7061"/>
      </a:dk2>
      <a:lt2>
        <a:srgbClr val="C8B38B"/>
      </a:lt2>
      <a:accent1>
        <a:srgbClr val="C7B79C"/>
      </a:accent1>
      <a:accent2>
        <a:srgbClr val="A6A6A6"/>
      </a:accent2>
      <a:accent3>
        <a:srgbClr val="787B7C"/>
      </a:accent3>
      <a:accent4>
        <a:srgbClr val="FFFFFF"/>
      </a:accent4>
      <a:accent5>
        <a:srgbClr val="FFFFFF"/>
      </a:accent5>
      <a:accent6>
        <a:srgbClr val="FFFFFF"/>
      </a:accent6>
      <a:hlink>
        <a:srgbClr val="2C292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143</Words>
  <Application>Microsoft Office PowerPoint</Application>
  <PresentationFormat>Экран (16:9)</PresentationFormat>
  <Paragraphs>26</Paragraphs>
  <Slides>7</Slides>
  <Notes>7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</vt:i4>
      </vt:variant>
    </vt:vector>
  </HeadingPairs>
  <TitlesOfParts>
    <vt:vector size="17" baseType="lpstr">
      <vt:lpstr>Arial</vt:lpstr>
      <vt:lpstr>IM Fell DW Pica</vt:lpstr>
      <vt:lpstr>Palatino Linotype</vt:lpstr>
      <vt:lpstr>Public Sans Medium</vt:lpstr>
      <vt:lpstr>Times New Roman</vt:lpstr>
      <vt:lpstr>Arial Black</vt:lpstr>
      <vt:lpstr>Arima Madurai</vt:lpstr>
      <vt:lpstr>Franklin Gothic Heavy</vt:lpstr>
      <vt:lpstr>Gill Sans Ultra Bold</vt:lpstr>
      <vt:lpstr>Aged Texture Backgrounds Aesthetic - MK Campaign by Slidesgo</vt:lpstr>
      <vt:lpstr>Декада молодого педагога 2025  самопрезентация</vt:lpstr>
      <vt:lpstr>Слайд 2</vt:lpstr>
      <vt:lpstr>Педагогическое кредо:</vt:lpstr>
      <vt:lpstr>Мои профессиональные ценности:</vt:lpstr>
      <vt:lpstr>Путь по тропе профессионального педагога</vt:lpstr>
      <vt:lpstr>ОПЫТ</vt:lpstr>
      <vt:lpstr>ХОББИ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Декада молодого педагога 2025  самопрезентация</dc:title>
  <dc:creator>Федор Поломарчук</dc:creator>
  <cp:lastModifiedBy>Ирина</cp:lastModifiedBy>
  <cp:revision>4</cp:revision>
  <dcterms:modified xsi:type="dcterms:W3CDTF">2025-03-30T14:03:25Z</dcterms:modified>
</cp:coreProperties>
</file>