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64" r:id="rId6"/>
    <p:sldId id="261" r:id="rId7"/>
    <p:sldId id="259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-school-35.ucoz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121444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бюджетное общеобразовательное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учреждение городского округа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«Город Архангельск»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«Средняя школа № 35имени Героя Советского Союза П.И.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Галушина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572296" cy="271464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 для фестиваля молодых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«Педагогические надежды»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987E36-F159-9DB8-725F-D92E5D949C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643446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ФИО: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Литвиненко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Анжелика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Сергеевна.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12.07.2004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образования: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«Архангельский педагогический колледж».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№35 (учитель начальных классов)</a:t>
            </a:r>
          </a:p>
          <a:p>
            <a:endParaRPr lang="ru-RU" dirty="0"/>
          </a:p>
        </p:txBody>
      </p:sp>
      <p:pic>
        <p:nvPicPr>
          <p:cNvPr id="5" name="Содержимое 4" descr="photo_5415986582852333287_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785794"/>
            <a:ext cx="4019243" cy="5364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endParaRPr lang="ru-RU" sz="3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1"/>
            <a:ext cx="3857652" cy="478634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августа 2024 года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тупила к работе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классов в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 имени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Галушина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школы: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https://arch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school-35.ucoz.ru/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CA5C5D-C466-4D30-8F77-5240F6FC7C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21" t="25366" r="9496" b="10733"/>
          <a:stretch/>
        </p:blipFill>
        <p:spPr>
          <a:xfrm>
            <a:off x="4143372" y="2500306"/>
            <a:ext cx="4786346" cy="3571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987E36-F159-9DB8-725F-D92E5D949C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142984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photo_5415986582852333282_y.jpg"/>
          <p:cNvPicPr>
            <a:picLocks noChangeAspect="1"/>
          </p:cNvPicPr>
          <p:nvPr/>
        </p:nvPicPr>
        <p:blipFill>
          <a:blip r:embed="rId3"/>
          <a:srcRect l="9722" t="21875" r="15278" b="4166"/>
          <a:stretch>
            <a:fillRect/>
          </a:stretch>
        </p:blipFill>
        <p:spPr>
          <a:xfrm>
            <a:off x="0" y="857232"/>
            <a:ext cx="3000364" cy="3944923"/>
          </a:xfrm>
          <a:prstGeom prst="rect">
            <a:avLst/>
          </a:prstGeom>
        </p:spPr>
      </p:pic>
      <p:pic>
        <p:nvPicPr>
          <p:cNvPr id="6" name="Рисунок 5" descr="photo_5415986582852333242_y.jpg"/>
          <p:cNvPicPr>
            <a:picLocks noChangeAspect="1"/>
          </p:cNvPicPr>
          <p:nvPr/>
        </p:nvPicPr>
        <p:blipFill>
          <a:blip r:embed="rId4"/>
          <a:srcRect t="29167" b="16666"/>
          <a:stretch>
            <a:fillRect/>
          </a:stretch>
        </p:blipFill>
        <p:spPr>
          <a:xfrm>
            <a:off x="0" y="4357694"/>
            <a:ext cx="5286380" cy="2500306"/>
          </a:xfrm>
          <a:prstGeom prst="rect">
            <a:avLst/>
          </a:prstGeom>
        </p:spPr>
      </p:pic>
      <p:pic>
        <p:nvPicPr>
          <p:cNvPr id="7" name="Рисунок 6" descr="photo_5415986582852333283_y.jpg"/>
          <p:cNvPicPr>
            <a:picLocks noChangeAspect="1"/>
          </p:cNvPicPr>
          <p:nvPr/>
        </p:nvPicPr>
        <p:blipFill>
          <a:blip r:embed="rId5"/>
          <a:srcRect l="9722" t="13541" r="6944"/>
          <a:stretch>
            <a:fillRect/>
          </a:stretch>
        </p:blipFill>
        <p:spPr>
          <a:xfrm>
            <a:off x="6000760" y="857232"/>
            <a:ext cx="3143240" cy="4071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1 «В» класс</a:t>
            </a:r>
            <a:endParaRPr lang="ru-RU" sz="3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415986582852333238_y.jpg"/>
          <p:cNvPicPr>
            <a:picLocks noChangeAspect="1"/>
          </p:cNvPicPr>
          <p:nvPr/>
        </p:nvPicPr>
        <p:blipFill>
          <a:blip r:embed="rId6"/>
          <a:srcRect t="15625" b="10416"/>
          <a:stretch>
            <a:fillRect/>
          </a:stretch>
        </p:blipFill>
        <p:spPr>
          <a:xfrm>
            <a:off x="3000364" y="857232"/>
            <a:ext cx="3143241" cy="3143248"/>
          </a:xfrm>
          <a:prstGeom prst="rect">
            <a:avLst/>
          </a:prstGeom>
        </p:spPr>
      </p:pic>
      <p:pic>
        <p:nvPicPr>
          <p:cNvPr id="4" name="Содержимое 3" descr="photo_5418238382666017788_y.jpg"/>
          <p:cNvPicPr>
            <a:picLocks noGrp="1" noChangeAspect="1"/>
          </p:cNvPicPr>
          <p:nvPr>
            <p:ph idx="1"/>
          </p:nvPr>
        </p:nvPicPr>
        <p:blipFill>
          <a:blip r:embed="rId7"/>
          <a:srcRect l="9159" t="18309" r="8271"/>
          <a:stretch>
            <a:fillRect/>
          </a:stretch>
        </p:blipFill>
        <p:spPr>
          <a:xfrm>
            <a:off x="3929058" y="3955840"/>
            <a:ext cx="5214942" cy="290216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класса в школьных мероприятиях 2024-2025 г.</a:t>
            </a:r>
            <a:endParaRPr lang="ru-RU" sz="3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91174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Благотворительная акция «Крышечки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макулатуры.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«Килограмм каши».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Новогодняя ярмарка.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рисунков «Портрет мамы».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рисунков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Супергерои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чистоты и здоровья».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композиций «Победная весна».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«Умелые ручки»</a:t>
            </a:r>
            <a:endParaRPr lang="ru-RU" sz="3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415986582852333280_y.jpg"/>
          <p:cNvPicPr>
            <a:picLocks noChangeAspect="1"/>
          </p:cNvPicPr>
          <p:nvPr/>
        </p:nvPicPr>
        <p:blipFill>
          <a:blip r:embed="rId3"/>
          <a:srcRect t="15625" b="9375"/>
          <a:stretch>
            <a:fillRect/>
          </a:stretch>
        </p:blipFill>
        <p:spPr>
          <a:xfrm>
            <a:off x="6000749" y="1142984"/>
            <a:ext cx="3143250" cy="3286148"/>
          </a:xfrm>
          <a:prstGeom prst="rect">
            <a:avLst/>
          </a:prstGeom>
        </p:spPr>
      </p:pic>
      <p:pic>
        <p:nvPicPr>
          <p:cNvPr id="6" name="Рисунок 5" descr="photo_5415986582852333281_y.jpg"/>
          <p:cNvPicPr>
            <a:picLocks noChangeAspect="1"/>
          </p:cNvPicPr>
          <p:nvPr/>
        </p:nvPicPr>
        <p:blipFill>
          <a:blip r:embed="rId4"/>
          <a:srcRect l="6944" t="12500" r="8333" b="8333"/>
          <a:stretch>
            <a:fillRect/>
          </a:stretch>
        </p:blipFill>
        <p:spPr>
          <a:xfrm>
            <a:off x="3286116" y="1142984"/>
            <a:ext cx="2714644" cy="3382180"/>
          </a:xfrm>
          <a:prstGeom prst="rect">
            <a:avLst/>
          </a:prstGeom>
        </p:spPr>
      </p:pic>
      <p:pic>
        <p:nvPicPr>
          <p:cNvPr id="4" name="Содержимое 3" descr="photo_5415986582852333279_y (1).jpg"/>
          <p:cNvPicPr>
            <a:picLocks noGrp="1" noChangeAspect="1"/>
          </p:cNvPicPr>
          <p:nvPr>
            <p:ph idx="1"/>
          </p:nvPr>
        </p:nvPicPr>
        <p:blipFill>
          <a:blip r:embed="rId5"/>
          <a:srcRect t="19545" b="6818"/>
          <a:stretch>
            <a:fillRect/>
          </a:stretch>
        </p:blipFill>
        <p:spPr>
          <a:xfrm>
            <a:off x="0" y="2643182"/>
            <a:ext cx="4000496" cy="4214818"/>
          </a:xfrm>
        </p:spPr>
      </p:pic>
      <p:pic>
        <p:nvPicPr>
          <p:cNvPr id="7" name="Рисунок 6" descr="photo_5438114735397660761_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444516"/>
            <a:ext cx="4357718" cy="2413483"/>
          </a:xfrm>
          <a:prstGeom prst="rect">
            <a:avLst/>
          </a:prstGeom>
        </p:spPr>
      </p:pic>
      <p:pic>
        <p:nvPicPr>
          <p:cNvPr id="8" name="Рисунок 7" descr="photo_5415986582852333284_y.jpg"/>
          <p:cNvPicPr>
            <a:picLocks noChangeAspect="1"/>
          </p:cNvPicPr>
          <p:nvPr/>
        </p:nvPicPr>
        <p:blipFill>
          <a:blip r:embed="rId7"/>
          <a:srcRect t="8042" b="13636"/>
          <a:stretch>
            <a:fillRect/>
          </a:stretch>
        </p:blipFill>
        <p:spPr>
          <a:xfrm>
            <a:off x="0" y="1142985"/>
            <a:ext cx="3500430" cy="153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hoto_5418238382666017786_y.jpg"/>
          <p:cNvPicPr>
            <a:picLocks noChangeAspect="1"/>
          </p:cNvPicPr>
          <p:nvPr/>
        </p:nvPicPr>
        <p:blipFill>
          <a:blip r:embed="rId3"/>
          <a:srcRect l="12500" t="8333" r="9722" b="5208"/>
          <a:stretch>
            <a:fillRect/>
          </a:stretch>
        </p:blipFill>
        <p:spPr>
          <a:xfrm>
            <a:off x="571472" y="928670"/>
            <a:ext cx="2988346" cy="442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1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3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_5418238382666017790_y.jpg"/>
          <p:cNvPicPr>
            <a:picLocks noGrp="1" noChangeAspect="1"/>
          </p:cNvPicPr>
          <p:nvPr>
            <p:ph idx="1"/>
          </p:nvPr>
        </p:nvPicPr>
        <p:blipFill>
          <a:blip r:embed="rId4"/>
          <a:srcRect l="3551" t="17923" r="1745"/>
          <a:stretch>
            <a:fillRect/>
          </a:stretch>
        </p:blipFill>
        <p:spPr>
          <a:xfrm>
            <a:off x="0" y="3886218"/>
            <a:ext cx="4572000" cy="2971781"/>
          </a:xfrm>
        </p:spPr>
      </p:pic>
      <p:pic>
        <p:nvPicPr>
          <p:cNvPr id="5" name="Рисунок 4" descr="photo_5418238382666017787_y.jpg"/>
          <p:cNvPicPr>
            <a:picLocks noChangeAspect="1"/>
          </p:cNvPicPr>
          <p:nvPr/>
        </p:nvPicPr>
        <p:blipFill>
          <a:blip r:embed="rId5"/>
          <a:srcRect l="1562" t="16666" r="2343" b="13541"/>
          <a:stretch>
            <a:fillRect/>
          </a:stretch>
        </p:blipFill>
        <p:spPr>
          <a:xfrm>
            <a:off x="4160401" y="1214423"/>
            <a:ext cx="4983598" cy="2714643"/>
          </a:xfrm>
          <a:prstGeom prst="rect">
            <a:avLst/>
          </a:prstGeom>
        </p:spPr>
      </p:pic>
      <p:pic>
        <p:nvPicPr>
          <p:cNvPr id="6" name="Рисунок 5" descr="photo_5418238382666017789_y.jpg"/>
          <p:cNvPicPr>
            <a:picLocks noChangeAspect="1"/>
          </p:cNvPicPr>
          <p:nvPr/>
        </p:nvPicPr>
        <p:blipFill>
          <a:blip r:embed="rId6"/>
          <a:srcRect t="16666" b="7291"/>
          <a:stretch>
            <a:fillRect/>
          </a:stretch>
        </p:blipFill>
        <p:spPr>
          <a:xfrm>
            <a:off x="5541808" y="3857628"/>
            <a:ext cx="295925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3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35758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профессиональных конкурсах.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профессиональных и государственных наград.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Качественное включение творчества в образовательный процесс.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154</Words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общеобразовательное учреждение городского округа «Город Архангельск» «Средняя школа № 35имени Героя Советского Союза П.И. Галушина» </vt:lpstr>
      <vt:lpstr>Слайд 2</vt:lpstr>
      <vt:lpstr>Место работы</vt:lpstr>
      <vt:lpstr>Мой 1 «В» класс</vt:lpstr>
      <vt:lpstr>Участие класса в школьных мероприятиях 2024-2025 г.</vt:lpstr>
      <vt:lpstr>Кружок «Умелые ручки»</vt:lpstr>
      <vt:lpstr>Педагогическая деятельность</vt:lpstr>
      <vt:lpstr>Перспективы развития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городского округа «Город Архангельск» «Средняя школа № 35имени Героя Советского Союза П.И. Галушина» </dc:title>
  <dc:creator>Сергей</dc:creator>
  <cp:lastModifiedBy>Сергей</cp:lastModifiedBy>
  <cp:revision>18</cp:revision>
  <dcterms:created xsi:type="dcterms:W3CDTF">2025-03-27T13:41:17Z</dcterms:created>
  <dcterms:modified xsi:type="dcterms:W3CDTF">2025-03-29T15:23:05Z</dcterms:modified>
</cp:coreProperties>
</file>