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2DC96-2B2C-4E00-8678-231BDF02AB25}" type="doc">
      <dgm:prSet loTypeId="urn:microsoft.com/office/officeart/2008/layout/LinedList" loCatId="list" qsTypeId="urn:microsoft.com/office/officeart/2005/8/quickstyle/3d1" qsCatId="3D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2582A708-96AD-4C5F-8447-1F40C0091955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сведения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495B7-3FDE-4659-AC44-8C9641BE8BAF}" type="parTrans" cxnId="{8E4BCE79-90B7-42FA-B54E-2D2F4C97692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AF553-75AD-4B39-9233-269C99B41615}" type="sibTrans" cxnId="{8E4BCE79-90B7-42FA-B54E-2D2F4C97692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6CB12B-D20A-4FF3-878C-034C2C191DF1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Школьные годы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BE6F6-B7D3-4C60-A3D9-4091DA432FAB}" type="parTrans" cxnId="{935CD9B0-BEB1-4F71-B633-83EF7616D51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68DB4-34CD-4461-A1D7-128E47282EEA}" type="sibTrans" cxnId="{935CD9B0-BEB1-4F71-B633-83EF7616D51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DAED6-0F4F-4822-A84B-89020E2A9E66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Студенческие годы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C5059-9E61-4554-912B-7438DAB0B52B}" type="parTrans" cxnId="{7015E8E2-0DA0-4B3B-AFBE-0F4844B9E6A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11A02-F3F9-47FE-92CE-64A00A29697E}" type="sibTrans" cxnId="{7015E8E2-0DA0-4B3B-AFBE-0F4844B9E6A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BF752-535C-4BBF-A0D0-B8BA90972DBF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в школе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798FE-1D82-4382-B7E1-0780AA0DE127}" type="parTrans" cxnId="{DE0FC523-D258-4E92-B8D7-071E195E2AF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618E8-6B6B-4E4F-BA40-432A54CBD16D}" type="sibTrans" cxnId="{DE0FC523-D258-4E92-B8D7-071E195E2AF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22153-9C76-42CE-A11F-D3E3D3944BF4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вне школы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72D52-D779-44CA-BCC6-10D64C154A28}" type="parTrans" cxnId="{24715542-D4F2-4E45-8979-0097F50F89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B4CEA-BA10-4C61-B892-525467D4351F}" type="sibTrans" cxnId="{24715542-D4F2-4E45-8979-0097F50F89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3362E-9185-40A0-AA92-E2B1CABE6BFB}" type="pres">
      <dgm:prSet presAssocID="{9ED2DC96-2B2C-4E00-8678-231BDF02AB25}" presName="vert0" presStyleCnt="0">
        <dgm:presLayoutVars>
          <dgm:dir/>
          <dgm:animOne val="branch"/>
          <dgm:animLvl val="lvl"/>
        </dgm:presLayoutVars>
      </dgm:prSet>
      <dgm:spPr/>
    </dgm:pt>
    <dgm:pt modelId="{3B6DA85F-FF68-48E6-96AB-F558E68CF528}" type="pres">
      <dgm:prSet presAssocID="{2582A708-96AD-4C5F-8447-1F40C0091955}" presName="thickLine" presStyleLbl="alignNode1" presStyleIdx="0" presStyleCnt="5"/>
      <dgm:spPr/>
    </dgm:pt>
    <dgm:pt modelId="{5971F71F-DC10-4C50-849B-7B72676CE828}" type="pres">
      <dgm:prSet presAssocID="{2582A708-96AD-4C5F-8447-1F40C0091955}" presName="horz1" presStyleCnt="0"/>
      <dgm:spPr/>
    </dgm:pt>
    <dgm:pt modelId="{1B30584B-56B6-419C-AE94-64A313A4A7BC}" type="pres">
      <dgm:prSet presAssocID="{2582A708-96AD-4C5F-8447-1F40C0091955}" presName="tx1" presStyleLbl="revTx" presStyleIdx="0" presStyleCnt="5"/>
      <dgm:spPr/>
    </dgm:pt>
    <dgm:pt modelId="{6BA6D67D-4D53-4528-8C5C-916B10E773B5}" type="pres">
      <dgm:prSet presAssocID="{2582A708-96AD-4C5F-8447-1F40C0091955}" presName="vert1" presStyleCnt="0"/>
      <dgm:spPr/>
    </dgm:pt>
    <dgm:pt modelId="{CE8D7AB1-8D6F-4E03-A0E5-13ECFF5EEDF7}" type="pres">
      <dgm:prSet presAssocID="{256CB12B-D20A-4FF3-878C-034C2C191DF1}" presName="thickLine" presStyleLbl="alignNode1" presStyleIdx="1" presStyleCnt="5"/>
      <dgm:spPr/>
    </dgm:pt>
    <dgm:pt modelId="{CA05AF4D-BC14-463C-814E-3903002046B2}" type="pres">
      <dgm:prSet presAssocID="{256CB12B-D20A-4FF3-878C-034C2C191DF1}" presName="horz1" presStyleCnt="0"/>
      <dgm:spPr/>
    </dgm:pt>
    <dgm:pt modelId="{94563D4B-CA97-414E-A6BA-4D1DC632CDAC}" type="pres">
      <dgm:prSet presAssocID="{256CB12B-D20A-4FF3-878C-034C2C191DF1}" presName="tx1" presStyleLbl="revTx" presStyleIdx="1" presStyleCnt="5"/>
      <dgm:spPr/>
    </dgm:pt>
    <dgm:pt modelId="{AABB4192-6A4F-4A56-81A1-2D2780FB9A2B}" type="pres">
      <dgm:prSet presAssocID="{256CB12B-D20A-4FF3-878C-034C2C191DF1}" presName="vert1" presStyleCnt="0"/>
      <dgm:spPr/>
    </dgm:pt>
    <dgm:pt modelId="{D866F8D8-037B-4912-900D-73042B64AB3D}" type="pres">
      <dgm:prSet presAssocID="{DCBDAED6-0F4F-4822-A84B-89020E2A9E66}" presName="thickLine" presStyleLbl="alignNode1" presStyleIdx="2" presStyleCnt="5"/>
      <dgm:spPr/>
    </dgm:pt>
    <dgm:pt modelId="{F20BFB01-1E06-4D57-8F84-7301F9560DB5}" type="pres">
      <dgm:prSet presAssocID="{DCBDAED6-0F4F-4822-A84B-89020E2A9E66}" presName="horz1" presStyleCnt="0"/>
      <dgm:spPr/>
    </dgm:pt>
    <dgm:pt modelId="{4B1977F7-3EE2-43A7-8CC4-0D353DBCABE9}" type="pres">
      <dgm:prSet presAssocID="{DCBDAED6-0F4F-4822-A84B-89020E2A9E66}" presName="tx1" presStyleLbl="revTx" presStyleIdx="2" presStyleCnt="5"/>
      <dgm:spPr/>
    </dgm:pt>
    <dgm:pt modelId="{A30F02AE-8367-4B27-A118-E9AEC3758E39}" type="pres">
      <dgm:prSet presAssocID="{DCBDAED6-0F4F-4822-A84B-89020E2A9E66}" presName="vert1" presStyleCnt="0"/>
      <dgm:spPr/>
    </dgm:pt>
    <dgm:pt modelId="{8CBCE0FF-5ABC-4CB5-A53E-A2BFD02D6936}" type="pres">
      <dgm:prSet presAssocID="{15EBF752-535C-4BBF-A0D0-B8BA90972DBF}" presName="thickLine" presStyleLbl="alignNode1" presStyleIdx="3" presStyleCnt="5"/>
      <dgm:spPr/>
    </dgm:pt>
    <dgm:pt modelId="{8CD437BA-FB8F-4542-ADA5-9E295EC737F9}" type="pres">
      <dgm:prSet presAssocID="{15EBF752-535C-4BBF-A0D0-B8BA90972DBF}" presName="horz1" presStyleCnt="0"/>
      <dgm:spPr/>
    </dgm:pt>
    <dgm:pt modelId="{3FD49A86-FA7E-464E-AAA6-6F8AA739884D}" type="pres">
      <dgm:prSet presAssocID="{15EBF752-535C-4BBF-A0D0-B8BA90972DBF}" presName="tx1" presStyleLbl="revTx" presStyleIdx="3" presStyleCnt="5"/>
      <dgm:spPr/>
    </dgm:pt>
    <dgm:pt modelId="{D76CB03B-D74E-4ED3-B976-B8EDB429AAB4}" type="pres">
      <dgm:prSet presAssocID="{15EBF752-535C-4BBF-A0D0-B8BA90972DBF}" presName="vert1" presStyleCnt="0"/>
      <dgm:spPr/>
    </dgm:pt>
    <dgm:pt modelId="{E51FE4F8-388C-4921-8A8E-9F5C901633AB}" type="pres">
      <dgm:prSet presAssocID="{F0D22153-9C76-42CE-A11F-D3E3D3944BF4}" presName="thickLine" presStyleLbl="alignNode1" presStyleIdx="4" presStyleCnt="5"/>
      <dgm:spPr/>
    </dgm:pt>
    <dgm:pt modelId="{0291A06C-777A-4788-8E08-F66B14C5CAA0}" type="pres">
      <dgm:prSet presAssocID="{F0D22153-9C76-42CE-A11F-D3E3D3944BF4}" presName="horz1" presStyleCnt="0"/>
      <dgm:spPr/>
    </dgm:pt>
    <dgm:pt modelId="{351F39C1-8115-4D7F-A54C-22EEDA774639}" type="pres">
      <dgm:prSet presAssocID="{F0D22153-9C76-42CE-A11F-D3E3D3944BF4}" presName="tx1" presStyleLbl="revTx" presStyleIdx="4" presStyleCnt="5"/>
      <dgm:spPr/>
    </dgm:pt>
    <dgm:pt modelId="{AECEA0FE-CDF3-4216-A09B-4652DD3330F3}" type="pres">
      <dgm:prSet presAssocID="{F0D22153-9C76-42CE-A11F-D3E3D3944BF4}" presName="vert1" presStyleCnt="0"/>
      <dgm:spPr/>
    </dgm:pt>
  </dgm:ptLst>
  <dgm:cxnLst>
    <dgm:cxn modelId="{2FA73F07-50CA-41DF-8F9A-54ED3EA11920}" type="presOf" srcId="{DCBDAED6-0F4F-4822-A84B-89020E2A9E66}" destId="{4B1977F7-3EE2-43A7-8CC4-0D353DBCABE9}" srcOrd="0" destOrd="0" presId="urn:microsoft.com/office/officeart/2008/layout/LinedList"/>
    <dgm:cxn modelId="{DE0FC523-D258-4E92-B8D7-071E195E2AF8}" srcId="{9ED2DC96-2B2C-4E00-8678-231BDF02AB25}" destId="{15EBF752-535C-4BBF-A0D0-B8BA90972DBF}" srcOrd="3" destOrd="0" parTransId="{0B3798FE-1D82-4382-B7E1-0780AA0DE127}" sibTransId="{723618E8-6B6B-4E4F-BA40-432A54CBD16D}"/>
    <dgm:cxn modelId="{62263A28-00AF-4539-86DC-E60B504E85E4}" type="presOf" srcId="{9ED2DC96-2B2C-4E00-8678-231BDF02AB25}" destId="{7503362E-9185-40A0-AA92-E2B1CABE6BFB}" srcOrd="0" destOrd="0" presId="urn:microsoft.com/office/officeart/2008/layout/LinedList"/>
    <dgm:cxn modelId="{24715542-D4F2-4E45-8979-0097F50F8987}" srcId="{9ED2DC96-2B2C-4E00-8678-231BDF02AB25}" destId="{F0D22153-9C76-42CE-A11F-D3E3D3944BF4}" srcOrd="4" destOrd="0" parTransId="{3CB72D52-D779-44CA-BCC6-10D64C154A28}" sibTransId="{8C5B4CEA-BA10-4C61-B892-525467D4351F}"/>
    <dgm:cxn modelId="{814D9045-A1CF-44D7-87A0-D790DB71276E}" type="presOf" srcId="{2582A708-96AD-4C5F-8447-1F40C0091955}" destId="{1B30584B-56B6-419C-AE94-64A313A4A7BC}" srcOrd="0" destOrd="0" presId="urn:microsoft.com/office/officeart/2008/layout/LinedList"/>
    <dgm:cxn modelId="{8E4BCE79-90B7-42FA-B54E-2D2F4C976920}" srcId="{9ED2DC96-2B2C-4E00-8678-231BDF02AB25}" destId="{2582A708-96AD-4C5F-8447-1F40C0091955}" srcOrd="0" destOrd="0" parTransId="{8CD495B7-3FDE-4659-AC44-8C9641BE8BAF}" sibTransId="{33BAF553-75AD-4B39-9233-269C99B41615}"/>
    <dgm:cxn modelId="{935CD9B0-BEB1-4F71-B633-83EF7616D518}" srcId="{9ED2DC96-2B2C-4E00-8678-231BDF02AB25}" destId="{256CB12B-D20A-4FF3-878C-034C2C191DF1}" srcOrd="1" destOrd="0" parTransId="{2D3BE6F6-B7D3-4C60-A3D9-4091DA432FAB}" sibTransId="{71268DB4-34CD-4461-A1D7-128E47282EEA}"/>
    <dgm:cxn modelId="{B21314D2-45E2-47AB-855E-90CAA67DA902}" type="presOf" srcId="{256CB12B-D20A-4FF3-878C-034C2C191DF1}" destId="{94563D4B-CA97-414E-A6BA-4D1DC632CDAC}" srcOrd="0" destOrd="0" presId="urn:microsoft.com/office/officeart/2008/layout/LinedList"/>
    <dgm:cxn modelId="{41C852D2-E549-485C-ADCD-21F7E73231AC}" type="presOf" srcId="{F0D22153-9C76-42CE-A11F-D3E3D3944BF4}" destId="{351F39C1-8115-4D7F-A54C-22EEDA774639}" srcOrd="0" destOrd="0" presId="urn:microsoft.com/office/officeart/2008/layout/LinedList"/>
    <dgm:cxn modelId="{7015E8E2-0DA0-4B3B-AFBE-0F4844B9E6A7}" srcId="{9ED2DC96-2B2C-4E00-8678-231BDF02AB25}" destId="{DCBDAED6-0F4F-4822-A84B-89020E2A9E66}" srcOrd="2" destOrd="0" parTransId="{7DEC5059-9E61-4554-912B-7438DAB0B52B}" sibTransId="{46E11A02-F3F9-47FE-92CE-64A00A29697E}"/>
    <dgm:cxn modelId="{A80A35F5-5D09-457A-A7B2-118FA8065991}" type="presOf" srcId="{15EBF752-535C-4BBF-A0D0-B8BA90972DBF}" destId="{3FD49A86-FA7E-464E-AAA6-6F8AA739884D}" srcOrd="0" destOrd="0" presId="urn:microsoft.com/office/officeart/2008/layout/LinedList"/>
    <dgm:cxn modelId="{EE1BF232-0C93-4185-BC66-51C8FE0850CB}" type="presParOf" srcId="{7503362E-9185-40A0-AA92-E2B1CABE6BFB}" destId="{3B6DA85F-FF68-48E6-96AB-F558E68CF528}" srcOrd="0" destOrd="0" presId="urn:microsoft.com/office/officeart/2008/layout/LinedList"/>
    <dgm:cxn modelId="{B3864D47-61C5-4153-898C-84250037E81E}" type="presParOf" srcId="{7503362E-9185-40A0-AA92-E2B1CABE6BFB}" destId="{5971F71F-DC10-4C50-849B-7B72676CE828}" srcOrd="1" destOrd="0" presId="urn:microsoft.com/office/officeart/2008/layout/LinedList"/>
    <dgm:cxn modelId="{727597D4-AC61-4933-917C-72E319E3C539}" type="presParOf" srcId="{5971F71F-DC10-4C50-849B-7B72676CE828}" destId="{1B30584B-56B6-419C-AE94-64A313A4A7BC}" srcOrd="0" destOrd="0" presId="urn:microsoft.com/office/officeart/2008/layout/LinedList"/>
    <dgm:cxn modelId="{72C2F281-B5B4-42C2-B3F0-6C704404B2D9}" type="presParOf" srcId="{5971F71F-DC10-4C50-849B-7B72676CE828}" destId="{6BA6D67D-4D53-4528-8C5C-916B10E773B5}" srcOrd="1" destOrd="0" presId="urn:microsoft.com/office/officeart/2008/layout/LinedList"/>
    <dgm:cxn modelId="{35F3542E-53C1-4F5A-93AB-958A7E1C3DA6}" type="presParOf" srcId="{7503362E-9185-40A0-AA92-E2B1CABE6BFB}" destId="{CE8D7AB1-8D6F-4E03-A0E5-13ECFF5EEDF7}" srcOrd="2" destOrd="0" presId="urn:microsoft.com/office/officeart/2008/layout/LinedList"/>
    <dgm:cxn modelId="{B102C8F4-1323-4D57-BEA7-FA2AF857C0E8}" type="presParOf" srcId="{7503362E-9185-40A0-AA92-E2B1CABE6BFB}" destId="{CA05AF4D-BC14-463C-814E-3903002046B2}" srcOrd="3" destOrd="0" presId="urn:microsoft.com/office/officeart/2008/layout/LinedList"/>
    <dgm:cxn modelId="{4B8E4F0B-6F67-46D8-8555-3262BEEBA458}" type="presParOf" srcId="{CA05AF4D-BC14-463C-814E-3903002046B2}" destId="{94563D4B-CA97-414E-A6BA-4D1DC632CDAC}" srcOrd="0" destOrd="0" presId="urn:microsoft.com/office/officeart/2008/layout/LinedList"/>
    <dgm:cxn modelId="{897CA98F-4D8D-4F95-9CB3-48D3BBAB289A}" type="presParOf" srcId="{CA05AF4D-BC14-463C-814E-3903002046B2}" destId="{AABB4192-6A4F-4A56-81A1-2D2780FB9A2B}" srcOrd="1" destOrd="0" presId="urn:microsoft.com/office/officeart/2008/layout/LinedList"/>
    <dgm:cxn modelId="{9907993E-8B60-48C5-84E2-0CEEEB5F2FEF}" type="presParOf" srcId="{7503362E-9185-40A0-AA92-E2B1CABE6BFB}" destId="{D866F8D8-037B-4912-900D-73042B64AB3D}" srcOrd="4" destOrd="0" presId="urn:microsoft.com/office/officeart/2008/layout/LinedList"/>
    <dgm:cxn modelId="{2906E695-01D1-4736-81B8-F4E1CC93AB74}" type="presParOf" srcId="{7503362E-9185-40A0-AA92-E2B1CABE6BFB}" destId="{F20BFB01-1E06-4D57-8F84-7301F9560DB5}" srcOrd="5" destOrd="0" presId="urn:microsoft.com/office/officeart/2008/layout/LinedList"/>
    <dgm:cxn modelId="{D74E37FF-CC99-4AC4-A67F-8B8CEED17CA9}" type="presParOf" srcId="{F20BFB01-1E06-4D57-8F84-7301F9560DB5}" destId="{4B1977F7-3EE2-43A7-8CC4-0D353DBCABE9}" srcOrd="0" destOrd="0" presId="urn:microsoft.com/office/officeart/2008/layout/LinedList"/>
    <dgm:cxn modelId="{8932CCEE-393B-42A9-A385-5FFAE243773A}" type="presParOf" srcId="{F20BFB01-1E06-4D57-8F84-7301F9560DB5}" destId="{A30F02AE-8367-4B27-A118-E9AEC3758E39}" srcOrd="1" destOrd="0" presId="urn:microsoft.com/office/officeart/2008/layout/LinedList"/>
    <dgm:cxn modelId="{0352A4DA-376A-4578-8C94-01C3E6655D7D}" type="presParOf" srcId="{7503362E-9185-40A0-AA92-E2B1CABE6BFB}" destId="{8CBCE0FF-5ABC-4CB5-A53E-A2BFD02D6936}" srcOrd="6" destOrd="0" presId="urn:microsoft.com/office/officeart/2008/layout/LinedList"/>
    <dgm:cxn modelId="{48F58FFF-634B-4444-96F6-F45B14725616}" type="presParOf" srcId="{7503362E-9185-40A0-AA92-E2B1CABE6BFB}" destId="{8CD437BA-FB8F-4542-ADA5-9E295EC737F9}" srcOrd="7" destOrd="0" presId="urn:microsoft.com/office/officeart/2008/layout/LinedList"/>
    <dgm:cxn modelId="{EAADE6FB-C0B8-46B3-9F8F-61128CF9BCAB}" type="presParOf" srcId="{8CD437BA-FB8F-4542-ADA5-9E295EC737F9}" destId="{3FD49A86-FA7E-464E-AAA6-6F8AA739884D}" srcOrd="0" destOrd="0" presId="urn:microsoft.com/office/officeart/2008/layout/LinedList"/>
    <dgm:cxn modelId="{F7B0E8F1-AA11-4A01-AC97-0C2785F59C68}" type="presParOf" srcId="{8CD437BA-FB8F-4542-ADA5-9E295EC737F9}" destId="{D76CB03B-D74E-4ED3-B976-B8EDB429AAB4}" srcOrd="1" destOrd="0" presId="urn:microsoft.com/office/officeart/2008/layout/LinedList"/>
    <dgm:cxn modelId="{FD4CCA1E-F85F-4CBA-B07D-0510B20027E1}" type="presParOf" srcId="{7503362E-9185-40A0-AA92-E2B1CABE6BFB}" destId="{E51FE4F8-388C-4921-8A8E-9F5C901633AB}" srcOrd="8" destOrd="0" presId="urn:microsoft.com/office/officeart/2008/layout/LinedList"/>
    <dgm:cxn modelId="{20E4F02D-A4EC-4B3C-A933-DEFC8098CF29}" type="presParOf" srcId="{7503362E-9185-40A0-AA92-E2B1CABE6BFB}" destId="{0291A06C-777A-4788-8E08-F66B14C5CAA0}" srcOrd="9" destOrd="0" presId="urn:microsoft.com/office/officeart/2008/layout/LinedList"/>
    <dgm:cxn modelId="{DD4769C2-0868-4F05-A682-DF6DEA408965}" type="presParOf" srcId="{0291A06C-777A-4788-8E08-F66B14C5CAA0}" destId="{351F39C1-8115-4D7F-A54C-22EEDA774639}" srcOrd="0" destOrd="0" presId="urn:microsoft.com/office/officeart/2008/layout/LinedList"/>
    <dgm:cxn modelId="{F3A4B51E-94A7-4E34-A6C5-A63789F19433}" type="presParOf" srcId="{0291A06C-777A-4788-8E08-F66B14C5CAA0}" destId="{AECEA0FE-CDF3-4216-A09B-4652DD3330F3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A85F-FF68-48E6-96AB-F558E68CF528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30584B-56B6-419C-AE94-64A313A4A7BC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сведения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1"/>
        <a:ext cx="10515600" cy="870055"/>
      </dsp:txXfrm>
    </dsp:sp>
    <dsp:sp modelId="{CE8D7AB1-8D6F-4E03-A0E5-13ECFF5EEDF7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132061"/>
                <a:satOff val="-7564"/>
                <a:lumOff val="8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32061"/>
                <a:satOff val="-7564"/>
                <a:lumOff val="8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32061"/>
                <a:satOff val="-7564"/>
                <a:lumOff val="8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shade val="80000"/>
              <a:hueOff val="132061"/>
              <a:satOff val="-7564"/>
              <a:lumOff val="8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563D4B-CA97-414E-A6BA-4D1DC632CDAC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Школьные годы 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70586"/>
        <a:ext cx="10515600" cy="870055"/>
      </dsp:txXfrm>
    </dsp:sp>
    <dsp:sp modelId="{D866F8D8-037B-4912-900D-73042B64AB3D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264123"/>
                <a:satOff val="-15129"/>
                <a:lumOff val="16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64123"/>
                <a:satOff val="-15129"/>
                <a:lumOff val="16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64123"/>
                <a:satOff val="-15129"/>
                <a:lumOff val="16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shade val="80000"/>
              <a:hueOff val="264123"/>
              <a:satOff val="-15129"/>
              <a:lumOff val="167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1977F7-3EE2-43A7-8CC4-0D353DBCABE9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Студенческие годы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40641"/>
        <a:ext cx="10515600" cy="870055"/>
      </dsp:txXfrm>
    </dsp:sp>
    <dsp:sp modelId="{8CBCE0FF-5ABC-4CB5-A53E-A2BFD02D6936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396184"/>
                <a:satOff val="-22693"/>
                <a:lumOff val="25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396184"/>
                <a:satOff val="-22693"/>
                <a:lumOff val="25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396184"/>
                <a:satOff val="-22693"/>
                <a:lumOff val="25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shade val="80000"/>
              <a:hueOff val="396184"/>
              <a:satOff val="-22693"/>
              <a:lumOff val="2515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49A86-FA7E-464E-AAA6-6F8AA739884D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в школе 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10696"/>
        <a:ext cx="10515600" cy="870055"/>
      </dsp:txXfrm>
    </dsp:sp>
    <dsp:sp modelId="{E51FE4F8-388C-4921-8A8E-9F5C901633AB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528246"/>
                <a:satOff val="-30258"/>
                <a:lumOff val="3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528246"/>
                <a:satOff val="-30258"/>
                <a:lumOff val="3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528246"/>
                <a:satOff val="-30258"/>
                <a:lumOff val="3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shade val="80000"/>
              <a:hueOff val="528246"/>
              <a:satOff val="-30258"/>
              <a:lumOff val="335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1F39C1-8115-4D7F-A54C-22EEDA774639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вне школы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9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3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5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7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1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7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0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3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2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239918-02DE-4015-953D-4E00BE282BB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69B56-FE72-4BA3-B3B8-803D85BC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44641-89FF-FFDD-3CD3-69C04DA2F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462"/>
            <a:ext cx="9144000" cy="23876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4DE874-6533-8528-F883-B2A391A37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66864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городского округа «Город Архангельск»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№25»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2B48D-EAAE-8128-5321-937916BF4000}"/>
              </a:ext>
            </a:extLst>
          </p:cNvPr>
          <p:cNvSpPr txBox="1"/>
          <p:nvPr/>
        </p:nvSpPr>
        <p:spPr>
          <a:xfrm>
            <a:off x="6794090" y="4770847"/>
            <a:ext cx="5117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№25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Канохина Марьяна Александровна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6F73A-5B8D-83EF-6258-A5D834EEC89C}"/>
              </a:ext>
            </a:extLst>
          </p:cNvPr>
          <p:cNvSpPr txBox="1"/>
          <p:nvPr/>
        </p:nvSpPr>
        <p:spPr>
          <a:xfrm>
            <a:off x="4119716" y="6295227"/>
            <a:ext cx="395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 2025</a:t>
            </a:r>
          </a:p>
        </p:txBody>
      </p:sp>
      <p:pic>
        <p:nvPicPr>
          <p:cNvPr id="7" name="Рисунок 6" descr="Изображение выглядит как Человеческое лицо, зарисовка, черно-белый, улы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A80653-D0ED-9A8F-A107-CE5091DC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4" r="23723"/>
          <a:stretch/>
        </p:blipFill>
        <p:spPr>
          <a:xfrm>
            <a:off x="175289" y="3580653"/>
            <a:ext cx="2965900" cy="32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6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44FBA-D860-9882-DD8F-42801AAC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4D8B623-7F6F-A6A9-E319-86DC2D647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36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06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728B5-C47E-21BD-23C2-E2B9CB17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9E691F8-A0C6-D9E0-73AB-ACFDEEA8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Канохина Марьяна Александровна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11.09.2003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Мирный, Архангельская область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№1, г. Мирный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АО «АМКК», г. Архангельск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№25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человек, Человеческое лицо, одежда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719D89-DE68-A032-54B6-CD2F33DFA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r="2" b="1711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720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человек, одежда, на открытом воздухе, дорог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179DEAF-F204-B19A-4A6D-D7738DD1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2" r="-2" b="21541"/>
          <a:stretch/>
        </p:blipFill>
        <p:spPr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9" name="Рисунок 8" descr="Изображение выглядит как одежда, Человеческое лицо, человек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D40DD4-6ED7-B2D2-129C-22A9203E3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r="-4" b="29833"/>
          <a:stretch/>
        </p:blipFill>
        <p:spPr>
          <a:xfrm>
            <a:off x="5314848" y="464683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7DFB9-325E-2012-6543-FC9D3056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426" y="4621457"/>
            <a:ext cx="6864412" cy="1131215"/>
          </a:xfrm>
        </p:spPr>
        <p:txBody>
          <a:bodyPr anchor="b"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годы</a:t>
            </a:r>
          </a:p>
        </p:txBody>
      </p:sp>
      <p:pic>
        <p:nvPicPr>
          <p:cNvPr id="5" name="Объект 4" descr="Изображение выглядит как одежда, человек, команда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3FAB4-6A68-61E8-EFF6-2D53CA157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r="-2" b="24226"/>
          <a:stretch/>
        </p:blipFill>
        <p:spPr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текст, фл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E01CF8-388C-9345-9EC0-7DC92AAA8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4" r="1" b="8799"/>
          <a:stretch/>
        </p:blipFill>
        <p:spPr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262425E-7E5F-9C23-6CFB-A924C7EF4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9" y="5000822"/>
            <a:ext cx="6864411" cy="1355528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2215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DC875-C3E7-AF38-8BFC-1B6FD68F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00" y="2581340"/>
            <a:ext cx="4509236" cy="113913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B0906-6330-1065-2E15-D905AE039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08905" y="5952923"/>
            <a:ext cx="4492454" cy="24190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800" dirty="0"/>
              <a:t>     </a:t>
            </a:r>
          </a:p>
          <a:p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 descr="Изображение выглядит как одежда, Человеческое лицо, человек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D146924-7E78-5A7E-38FA-4AD1986A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r="11771" b="7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Рисунок 22" descr="Изображение выглядит как одежда, человек, Человеческое лицо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F8702-9DAA-A467-653F-820922019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 r="-2" b="31450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29" name="Рисунок 28" descr="Изображение выглядит как в помещении, стена, одежд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0FFCF1-EF23-288B-2F74-0CD201EDE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r="4" b="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Рисунок 30" descr="Изображение выглядит как человек, одежда, Человеческое лицо, улы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112341-05D3-33E3-CB95-4B0E636A0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 r="-3" b="40657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 descr="Изображение выглядит как одежда, человек, на открытом воздухе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E84C36-7DD6-E940-7EBE-3CE7C9131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3815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025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3FEFB99-DF02-4074-979F-B369C314F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3A42A-EF22-0066-DA4B-175365FF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12" y="5059192"/>
            <a:ext cx="6425867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Изображение выглядит как одежда, человек, Человеческое лицо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25949E-92C2-6A32-53EA-F9160B1AE4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 r="2" b="21498"/>
          <a:stretch/>
        </p:blipFill>
        <p:spPr>
          <a:xfrm>
            <a:off x="4966006" y="198381"/>
            <a:ext cx="3765946" cy="37659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 descr="Изображение выглядит как на открытом воздухе, небо, строительство, тра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D92DEE-7268-164D-03E3-C57C236495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r="2" b="2"/>
          <a:stretch/>
        </p:blipFill>
        <p:spPr>
          <a:xfrm>
            <a:off x="1199083" y="10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Объект 4" descr="Изображение выглядит как одежда, человек, улыбка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39E8F0-E766-0FE0-B2C6-275A4D821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r="-1" b="19990"/>
          <a:stretch/>
        </p:blipFill>
        <p:spPr>
          <a:xfrm>
            <a:off x="-7" y="2090403"/>
            <a:ext cx="4151360" cy="4767590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690E963-1C95-47AD-B5D6-1D75F938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6008" y="178095"/>
            <a:ext cx="3806641" cy="3806637"/>
            <a:chOff x="4966008" y="178095"/>
            <a:chExt cx="3806641" cy="380663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015C684-F358-4950-AC5D-B07CC800F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0997ABC0-08BD-4A6F-8238-C14E24903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855139CD-4815-48FB-9768-9DF081A49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8" y="273205"/>
              <a:ext cx="3727034" cy="3616507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275A1F-D313-4C27-9719-333FE3879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66008" y="178095"/>
              <a:ext cx="3806641" cy="380663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C3F845-7B24-47B8-BBCC-83DE18E7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35" y="0"/>
            <a:ext cx="4220052" cy="2578937"/>
            <a:chOff x="1109635" y="0"/>
            <a:chExt cx="4220052" cy="257893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A50A53-76B2-4EBD-98CB-D958322A8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6321" y="0"/>
              <a:ext cx="4020469" cy="2502992"/>
            </a:xfrm>
            <a:custGeom>
              <a:avLst/>
              <a:gdLst>
                <a:gd name="connsiteX0" fmla="*/ 68048 w 4057646"/>
                <a:gd name="connsiteY0" fmla="*/ 0 h 2519172"/>
                <a:gd name="connsiteX1" fmla="*/ 263673 w 4057646"/>
                <a:gd name="connsiteY1" fmla="*/ 0 h 2519172"/>
                <a:gd name="connsiteX2" fmla="*/ 236664 w 4057646"/>
                <a:gd name="connsiteY2" fmla="*/ 35779 h 2519172"/>
                <a:gd name="connsiteX3" fmla="*/ 160449 w 4057646"/>
                <a:gd name="connsiteY3" fmla="*/ 186590 h 2519172"/>
                <a:gd name="connsiteX4" fmla="*/ 123371 w 4057646"/>
                <a:gd name="connsiteY4" fmla="*/ 353808 h 2519172"/>
                <a:gd name="connsiteX5" fmla="*/ 121238 w 4057646"/>
                <a:gd name="connsiteY5" fmla="*/ 375363 h 2519172"/>
                <a:gd name="connsiteX6" fmla="*/ 120135 w 4057646"/>
                <a:gd name="connsiteY6" fmla="*/ 397065 h 2519172"/>
                <a:gd name="connsiteX7" fmla="*/ 119178 w 4057646"/>
                <a:gd name="connsiteY7" fmla="*/ 418840 h 2519172"/>
                <a:gd name="connsiteX8" fmla="*/ 119252 w 4057646"/>
                <a:gd name="connsiteY8" fmla="*/ 441132 h 2519172"/>
                <a:gd name="connsiteX9" fmla="*/ 119840 w 4057646"/>
                <a:gd name="connsiteY9" fmla="*/ 485786 h 2519172"/>
                <a:gd name="connsiteX10" fmla="*/ 120282 w 4057646"/>
                <a:gd name="connsiteY10" fmla="*/ 508151 h 2519172"/>
                <a:gd name="connsiteX11" fmla="*/ 120502 w 4057646"/>
                <a:gd name="connsiteY11" fmla="*/ 519333 h 2519172"/>
                <a:gd name="connsiteX12" fmla="*/ 121386 w 4057646"/>
                <a:gd name="connsiteY12" fmla="*/ 530442 h 2519172"/>
                <a:gd name="connsiteX13" fmla="*/ 129331 w 4057646"/>
                <a:gd name="connsiteY13" fmla="*/ 619457 h 2519172"/>
                <a:gd name="connsiteX14" fmla="*/ 143087 w 4057646"/>
                <a:gd name="connsiteY14" fmla="*/ 707737 h 2519172"/>
                <a:gd name="connsiteX15" fmla="*/ 249760 w 4057646"/>
                <a:gd name="connsiteY15" fmla="*/ 1046659 h 2519172"/>
                <a:gd name="connsiteX16" fmla="*/ 416315 w 4057646"/>
                <a:gd name="connsiteY16" fmla="*/ 1357111 h 2519172"/>
                <a:gd name="connsiteX17" fmla="*/ 439783 w 4057646"/>
                <a:gd name="connsiteY17" fmla="*/ 1394189 h 2519172"/>
                <a:gd name="connsiteX18" fmla="*/ 464795 w 4057646"/>
                <a:gd name="connsiteY18" fmla="*/ 1430237 h 2519172"/>
                <a:gd name="connsiteX19" fmla="*/ 489440 w 4057646"/>
                <a:gd name="connsiteY19" fmla="*/ 1466432 h 2519172"/>
                <a:gd name="connsiteX20" fmla="*/ 515483 w 4057646"/>
                <a:gd name="connsiteY20" fmla="*/ 1501744 h 2519172"/>
                <a:gd name="connsiteX21" fmla="*/ 541084 w 4057646"/>
                <a:gd name="connsiteY21" fmla="*/ 1537350 h 2519172"/>
                <a:gd name="connsiteX22" fmla="*/ 568083 w 4057646"/>
                <a:gd name="connsiteY22" fmla="*/ 1571926 h 2519172"/>
                <a:gd name="connsiteX23" fmla="*/ 594935 w 4057646"/>
                <a:gd name="connsiteY23" fmla="*/ 1606650 h 2519172"/>
                <a:gd name="connsiteX24" fmla="*/ 623258 w 4057646"/>
                <a:gd name="connsiteY24" fmla="*/ 1640270 h 2519172"/>
                <a:gd name="connsiteX25" fmla="*/ 651802 w 4057646"/>
                <a:gd name="connsiteY25" fmla="*/ 1673669 h 2519172"/>
                <a:gd name="connsiteX26" fmla="*/ 681890 w 4057646"/>
                <a:gd name="connsiteY26" fmla="*/ 1705818 h 2519172"/>
                <a:gd name="connsiteX27" fmla="*/ 712421 w 4057646"/>
                <a:gd name="connsiteY27" fmla="*/ 1737525 h 2519172"/>
                <a:gd name="connsiteX28" fmla="*/ 720072 w 4057646"/>
                <a:gd name="connsiteY28" fmla="*/ 1745470 h 2519172"/>
                <a:gd name="connsiteX29" fmla="*/ 728090 w 4057646"/>
                <a:gd name="connsiteY29" fmla="*/ 1752974 h 2519172"/>
                <a:gd name="connsiteX30" fmla="*/ 744128 w 4057646"/>
                <a:gd name="connsiteY30" fmla="*/ 1768056 h 2519172"/>
                <a:gd name="connsiteX31" fmla="*/ 776277 w 4057646"/>
                <a:gd name="connsiteY31" fmla="*/ 1798218 h 2519172"/>
                <a:gd name="connsiteX32" fmla="*/ 784295 w 4057646"/>
                <a:gd name="connsiteY32" fmla="*/ 1805795 h 2519172"/>
                <a:gd name="connsiteX33" fmla="*/ 792682 w 4057646"/>
                <a:gd name="connsiteY33" fmla="*/ 1812931 h 2519172"/>
                <a:gd name="connsiteX34" fmla="*/ 809382 w 4057646"/>
                <a:gd name="connsiteY34" fmla="*/ 1827277 h 2519172"/>
                <a:gd name="connsiteX35" fmla="*/ 877137 w 4057646"/>
                <a:gd name="connsiteY35" fmla="*/ 1883776 h 2519172"/>
                <a:gd name="connsiteX36" fmla="*/ 1174126 w 4057646"/>
                <a:gd name="connsiteY36" fmla="*/ 2074755 h 2519172"/>
                <a:gd name="connsiteX37" fmla="*/ 1505765 w 4057646"/>
                <a:gd name="connsiteY37" fmla="*/ 2195920 h 2519172"/>
                <a:gd name="connsiteX38" fmla="*/ 1548801 w 4057646"/>
                <a:gd name="connsiteY38" fmla="*/ 2205557 h 2519172"/>
                <a:gd name="connsiteX39" fmla="*/ 1591985 w 4057646"/>
                <a:gd name="connsiteY39" fmla="*/ 2214385 h 2519172"/>
                <a:gd name="connsiteX40" fmla="*/ 1635463 w 4057646"/>
                <a:gd name="connsiteY40" fmla="*/ 2221448 h 2519172"/>
                <a:gd name="connsiteX41" fmla="*/ 1657165 w 4057646"/>
                <a:gd name="connsiteY41" fmla="*/ 2224978 h 2519172"/>
                <a:gd name="connsiteX42" fmla="*/ 1678941 w 4057646"/>
                <a:gd name="connsiteY42" fmla="*/ 2228068 h 2519172"/>
                <a:gd name="connsiteX43" fmla="*/ 1766264 w 4057646"/>
                <a:gd name="connsiteY43" fmla="*/ 2237412 h 2519172"/>
                <a:gd name="connsiteX44" fmla="*/ 1853735 w 4057646"/>
                <a:gd name="connsiteY44" fmla="*/ 2242414 h 2519172"/>
                <a:gd name="connsiteX45" fmla="*/ 1941133 w 4057646"/>
                <a:gd name="connsiteY45" fmla="*/ 2243444 h 2519172"/>
                <a:gd name="connsiteX46" fmla="*/ 1984758 w 4057646"/>
                <a:gd name="connsiteY46" fmla="*/ 2242120 h 2519172"/>
                <a:gd name="connsiteX47" fmla="*/ 2028236 w 4057646"/>
                <a:gd name="connsiteY47" fmla="*/ 2240795 h 2519172"/>
                <a:gd name="connsiteX48" fmla="*/ 2072155 w 4057646"/>
                <a:gd name="connsiteY48" fmla="*/ 2238368 h 2519172"/>
                <a:gd name="connsiteX49" fmla="*/ 2116222 w 4057646"/>
                <a:gd name="connsiteY49" fmla="*/ 2235425 h 2519172"/>
                <a:gd name="connsiteX50" fmla="*/ 2138218 w 4057646"/>
                <a:gd name="connsiteY50" fmla="*/ 2234175 h 2519172"/>
                <a:gd name="connsiteX51" fmla="*/ 2160068 w 4057646"/>
                <a:gd name="connsiteY51" fmla="*/ 2232041 h 2519172"/>
                <a:gd name="connsiteX52" fmla="*/ 2203693 w 4057646"/>
                <a:gd name="connsiteY52" fmla="*/ 2227922 h 2519172"/>
                <a:gd name="connsiteX53" fmla="*/ 2543792 w 4057646"/>
                <a:gd name="connsiteY53" fmla="*/ 2171717 h 2519172"/>
                <a:gd name="connsiteX54" fmla="*/ 2865426 w 4057646"/>
                <a:gd name="connsiteY54" fmla="*/ 2063426 h 2519172"/>
                <a:gd name="connsiteX55" fmla="*/ 2942303 w 4057646"/>
                <a:gd name="connsiteY55" fmla="*/ 2026275 h 2519172"/>
                <a:gd name="connsiteX56" fmla="*/ 3017341 w 4057646"/>
                <a:gd name="connsiteY56" fmla="*/ 1984636 h 2519172"/>
                <a:gd name="connsiteX57" fmla="*/ 3053903 w 4057646"/>
                <a:gd name="connsiteY57" fmla="*/ 1961830 h 2519172"/>
                <a:gd name="connsiteX58" fmla="*/ 3072221 w 4057646"/>
                <a:gd name="connsiteY58" fmla="*/ 1950354 h 2519172"/>
                <a:gd name="connsiteX59" fmla="*/ 3081344 w 4057646"/>
                <a:gd name="connsiteY59" fmla="*/ 1944616 h 2519172"/>
                <a:gd name="connsiteX60" fmla="*/ 3090172 w 4057646"/>
                <a:gd name="connsiteY60" fmla="*/ 1938363 h 2519172"/>
                <a:gd name="connsiteX61" fmla="*/ 3125705 w 4057646"/>
                <a:gd name="connsiteY61" fmla="*/ 1913497 h 2519172"/>
                <a:gd name="connsiteX62" fmla="*/ 3160796 w 4057646"/>
                <a:gd name="connsiteY62" fmla="*/ 1887822 h 2519172"/>
                <a:gd name="connsiteX63" fmla="*/ 3195005 w 4057646"/>
                <a:gd name="connsiteY63" fmla="*/ 1860750 h 2519172"/>
                <a:gd name="connsiteX64" fmla="*/ 3228625 w 4057646"/>
                <a:gd name="connsiteY64" fmla="*/ 1832868 h 2519172"/>
                <a:gd name="connsiteX65" fmla="*/ 3261435 w 4057646"/>
                <a:gd name="connsiteY65" fmla="*/ 1803809 h 2519172"/>
                <a:gd name="connsiteX66" fmla="*/ 3293511 w 4057646"/>
                <a:gd name="connsiteY66" fmla="*/ 1774088 h 2519172"/>
                <a:gd name="connsiteX67" fmla="*/ 3408422 w 4057646"/>
                <a:gd name="connsiteY67" fmla="*/ 1648141 h 2519172"/>
                <a:gd name="connsiteX68" fmla="*/ 3493024 w 4057646"/>
                <a:gd name="connsiteY68" fmla="*/ 1510792 h 2519172"/>
                <a:gd name="connsiteX69" fmla="*/ 3509134 w 4057646"/>
                <a:gd name="connsiteY69" fmla="*/ 1473935 h 2519172"/>
                <a:gd name="connsiteX70" fmla="*/ 3522965 w 4057646"/>
                <a:gd name="connsiteY70" fmla="*/ 1435092 h 2519172"/>
                <a:gd name="connsiteX71" fmla="*/ 3535619 w 4057646"/>
                <a:gd name="connsiteY71" fmla="*/ 1394851 h 2519172"/>
                <a:gd name="connsiteX72" fmla="*/ 3547463 w 4057646"/>
                <a:gd name="connsiteY72" fmla="*/ 1353433 h 2519172"/>
                <a:gd name="connsiteX73" fmla="*/ 3634713 w 4057646"/>
                <a:gd name="connsiteY73" fmla="*/ 995016 h 2519172"/>
                <a:gd name="connsiteX74" fmla="*/ 3749698 w 4057646"/>
                <a:gd name="connsiteY74" fmla="*/ 634906 h 2519172"/>
                <a:gd name="connsiteX75" fmla="*/ 3809287 w 4057646"/>
                <a:gd name="connsiteY75" fmla="*/ 317171 h 2519172"/>
                <a:gd name="connsiteX76" fmla="*/ 3797967 w 4057646"/>
                <a:gd name="connsiteY76" fmla="*/ 153596 h 2519172"/>
                <a:gd name="connsiteX77" fmla="*/ 3762954 w 4057646"/>
                <a:gd name="connsiteY77" fmla="*/ 0 h 2519172"/>
                <a:gd name="connsiteX78" fmla="*/ 4012007 w 4057646"/>
                <a:gd name="connsiteY78" fmla="*/ 0 h 2519172"/>
                <a:gd name="connsiteX79" fmla="*/ 4016752 w 4057646"/>
                <a:gd name="connsiteY79" fmla="*/ 15860 h 2519172"/>
                <a:gd name="connsiteX80" fmla="*/ 4057575 w 4057646"/>
                <a:gd name="connsiteY80" fmla="*/ 317613 h 2519172"/>
                <a:gd name="connsiteX81" fmla="*/ 4040434 w 4057646"/>
                <a:gd name="connsiteY81" fmla="*/ 522496 h 2519172"/>
                <a:gd name="connsiteX82" fmla="*/ 3986215 w 4057646"/>
                <a:gd name="connsiteY82" fmla="*/ 721053 h 2519172"/>
                <a:gd name="connsiteX83" fmla="*/ 3869244 w 4057646"/>
                <a:gd name="connsiteY83" fmla="*/ 1060858 h 2519172"/>
                <a:gd name="connsiteX84" fmla="*/ 3843201 w 4057646"/>
                <a:gd name="connsiteY84" fmla="*/ 1147078 h 2519172"/>
                <a:gd name="connsiteX85" fmla="*/ 3818041 w 4057646"/>
                <a:gd name="connsiteY85" fmla="*/ 1234402 h 2519172"/>
                <a:gd name="connsiteX86" fmla="*/ 3793029 w 4057646"/>
                <a:gd name="connsiteY86" fmla="*/ 1323418 h 2519172"/>
                <a:gd name="connsiteX87" fmla="*/ 3780228 w 4057646"/>
                <a:gd name="connsiteY87" fmla="*/ 1368588 h 2519172"/>
                <a:gd name="connsiteX88" fmla="*/ 3766397 w 4057646"/>
                <a:gd name="connsiteY88" fmla="*/ 1414714 h 2519172"/>
                <a:gd name="connsiteX89" fmla="*/ 3751464 w 4057646"/>
                <a:gd name="connsiteY89" fmla="*/ 1461429 h 2519172"/>
                <a:gd name="connsiteX90" fmla="*/ 3734985 w 4057646"/>
                <a:gd name="connsiteY90" fmla="*/ 1508659 h 2519172"/>
                <a:gd name="connsiteX91" fmla="*/ 3716519 w 4057646"/>
                <a:gd name="connsiteY91" fmla="*/ 1556183 h 2519172"/>
                <a:gd name="connsiteX92" fmla="*/ 3694891 w 4057646"/>
                <a:gd name="connsiteY92" fmla="*/ 1603487 h 2519172"/>
                <a:gd name="connsiteX93" fmla="*/ 3586086 w 4057646"/>
                <a:gd name="connsiteY93" fmla="*/ 1780121 h 2519172"/>
                <a:gd name="connsiteX94" fmla="*/ 3455651 w 4057646"/>
                <a:gd name="connsiteY94" fmla="*/ 1931300 h 2519172"/>
                <a:gd name="connsiteX95" fmla="*/ 3421370 w 4057646"/>
                <a:gd name="connsiteY95" fmla="*/ 1966244 h 2519172"/>
                <a:gd name="connsiteX96" fmla="*/ 3386719 w 4057646"/>
                <a:gd name="connsiteY96" fmla="*/ 2000821 h 2519172"/>
                <a:gd name="connsiteX97" fmla="*/ 3351040 w 4057646"/>
                <a:gd name="connsiteY97" fmla="*/ 2034587 h 2519172"/>
                <a:gd name="connsiteX98" fmla="*/ 3314918 w 4057646"/>
                <a:gd name="connsiteY98" fmla="*/ 2068060 h 2519172"/>
                <a:gd name="connsiteX99" fmla="*/ 3277767 w 4057646"/>
                <a:gd name="connsiteY99" fmla="*/ 2100577 h 2519172"/>
                <a:gd name="connsiteX100" fmla="*/ 3240028 w 4057646"/>
                <a:gd name="connsiteY100" fmla="*/ 2132726 h 2519172"/>
                <a:gd name="connsiteX101" fmla="*/ 3230537 w 4057646"/>
                <a:gd name="connsiteY101" fmla="*/ 2140744 h 2519172"/>
                <a:gd name="connsiteX102" fmla="*/ 3220679 w 4057646"/>
                <a:gd name="connsiteY102" fmla="*/ 2148395 h 2519172"/>
                <a:gd name="connsiteX103" fmla="*/ 3200964 w 4057646"/>
                <a:gd name="connsiteY103" fmla="*/ 2163624 h 2519172"/>
                <a:gd name="connsiteX104" fmla="*/ 3161458 w 4057646"/>
                <a:gd name="connsiteY104" fmla="*/ 2194154 h 2519172"/>
                <a:gd name="connsiteX105" fmla="*/ 3079358 w 4057646"/>
                <a:gd name="connsiteY105" fmla="*/ 2251831 h 2519172"/>
                <a:gd name="connsiteX106" fmla="*/ 2993505 w 4057646"/>
                <a:gd name="connsiteY106" fmla="*/ 2304725 h 2519172"/>
                <a:gd name="connsiteX107" fmla="*/ 2619639 w 4057646"/>
                <a:gd name="connsiteY107" fmla="*/ 2459216 h 2519172"/>
                <a:gd name="connsiteX108" fmla="*/ 2223555 w 4057646"/>
                <a:gd name="connsiteY108" fmla="*/ 2517333 h 2519172"/>
                <a:gd name="connsiteX109" fmla="*/ 2174045 w 4057646"/>
                <a:gd name="connsiteY109" fmla="*/ 2518657 h 2519172"/>
                <a:gd name="connsiteX110" fmla="*/ 2149327 w 4057646"/>
                <a:gd name="connsiteY110" fmla="*/ 2519172 h 2519172"/>
                <a:gd name="connsiteX111" fmla="*/ 2124681 w 4057646"/>
                <a:gd name="connsiteY111" fmla="*/ 2518804 h 2519172"/>
                <a:gd name="connsiteX112" fmla="*/ 2075466 w 4057646"/>
                <a:gd name="connsiteY112" fmla="*/ 2517627 h 2519172"/>
                <a:gd name="connsiteX113" fmla="*/ 2026102 w 4057646"/>
                <a:gd name="connsiteY113" fmla="*/ 2515494 h 2519172"/>
                <a:gd name="connsiteX114" fmla="*/ 1926714 w 4057646"/>
                <a:gd name="connsiteY114" fmla="*/ 2507401 h 2519172"/>
                <a:gd name="connsiteX115" fmla="*/ 1827987 w 4057646"/>
                <a:gd name="connsiteY115" fmla="*/ 2494380 h 2519172"/>
                <a:gd name="connsiteX116" fmla="*/ 1730290 w 4057646"/>
                <a:gd name="connsiteY116" fmla="*/ 2476356 h 2519172"/>
                <a:gd name="connsiteX117" fmla="*/ 1633771 w 4057646"/>
                <a:gd name="connsiteY117" fmla="*/ 2454066 h 2519172"/>
                <a:gd name="connsiteX118" fmla="*/ 1538649 w 4057646"/>
                <a:gd name="connsiteY118" fmla="*/ 2427581 h 2519172"/>
                <a:gd name="connsiteX119" fmla="*/ 1491640 w 4057646"/>
                <a:gd name="connsiteY119" fmla="*/ 2412795 h 2519172"/>
                <a:gd name="connsiteX120" fmla="*/ 1444925 w 4057646"/>
                <a:gd name="connsiteY120" fmla="*/ 2397493 h 2519172"/>
                <a:gd name="connsiteX121" fmla="*/ 1085919 w 4057646"/>
                <a:gd name="connsiteY121" fmla="*/ 2242414 h 2519172"/>
                <a:gd name="connsiteX122" fmla="*/ 756928 w 4057646"/>
                <a:gd name="connsiteY122" fmla="*/ 2034441 h 2519172"/>
                <a:gd name="connsiteX123" fmla="*/ 680934 w 4057646"/>
                <a:gd name="connsiteY123" fmla="*/ 1973601 h 2519172"/>
                <a:gd name="connsiteX124" fmla="*/ 608103 w 4057646"/>
                <a:gd name="connsiteY124" fmla="*/ 1909083 h 2519172"/>
                <a:gd name="connsiteX125" fmla="*/ 590226 w 4057646"/>
                <a:gd name="connsiteY125" fmla="*/ 1892604 h 2519172"/>
                <a:gd name="connsiteX126" fmla="*/ 581251 w 4057646"/>
                <a:gd name="connsiteY126" fmla="*/ 1884364 h 2519172"/>
                <a:gd name="connsiteX127" fmla="*/ 572644 w 4057646"/>
                <a:gd name="connsiteY127" fmla="*/ 1875757 h 2519172"/>
                <a:gd name="connsiteX128" fmla="*/ 538362 w 4057646"/>
                <a:gd name="connsiteY128" fmla="*/ 1841254 h 2519172"/>
                <a:gd name="connsiteX129" fmla="*/ 504153 w 4057646"/>
                <a:gd name="connsiteY129" fmla="*/ 1806605 h 2519172"/>
                <a:gd name="connsiteX130" fmla="*/ 471195 w 4057646"/>
                <a:gd name="connsiteY130" fmla="*/ 1770851 h 2519172"/>
                <a:gd name="connsiteX131" fmla="*/ 438385 w 4057646"/>
                <a:gd name="connsiteY131" fmla="*/ 1734877 h 2519172"/>
                <a:gd name="connsiteX132" fmla="*/ 407192 w 4057646"/>
                <a:gd name="connsiteY132" fmla="*/ 1697505 h 2519172"/>
                <a:gd name="connsiteX133" fmla="*/ 376294 w 4057646"/>
                <a:gd name="connsiteY133" fmla="*/ 1659912 h 2519172"/>
                <a:gd name="connsiteX134" fmla="*/ 347456 w 4057646"/>
                <a:gd name="connsiteY134" fmla="*/ 1620775 h 2519172"/>
                <a:gd name="connsiteX135" fmla="*/ 318986 w 4057646"/>
                <a:gd name="connsiteY135" fmla="*/ 1581343 h 2519172"/>
                <a:gd name="connsiteX136" fmla="*/ 292869 w 4057646"/>
                <a:gd name="connsiteY136" fmla="*/ 1540293 h 2519172"/>
                <a:gd name="connsiteX137" fmla="*/ 267121 w 4057646"/>
                <a:gd name="connsiteY137" fmla="*/ 1499095 h 2519172"/>
                <a:gd name="connsiteX138" fmla="*/ 243432 w 4057646"/>
                <a:gd name="connsiteY138" fmla="*/ 1456721 h 2519172"/>
                <a:gd name="connsiteX139" fmla="*/ 96152 w 4057646"/>
                <a:gd name="connsiteY139" fmla="*/ 1100216 h 2519172"/>
                <a:gd name="connsiteX140" fmla="*/ 21261 w 4057646"/>
                <a:gd name="connsiteY140" fmla="*/ 725908 h 2519172"/>
                <a:gd name="connsiteX141" fmla="*/ 11256 w 4057646"/>
                <a:gd name="connsiteY141" fmla="*/ 631522 h 2519172"/>
                <a:gd name="connsiteX142" fmla="*/ 4635 w 4057646"/>
                <a:gd name="connsiteY142" fmla="*/ 536989 h 2519172"/>
                <a:gd name="connsiteX143" fmla="*/ 3752 w 4057646"/>
                <a:gd name="connsiteY143" fmla="*/ 525145 h 2519172"/>
                <a:gd name="connsiteX144" fmla="*/ 3385 w 4057646"/>
                <a:gd name="connsiteY144" fmla="*/ 513301 h 2519172"/>
                <a:gd name="connsiteX145" fmla="*/ 2649 w 4057646"/>
                <a:gd name="connsiteY145" fmla="*/ 489612 h 2519172"/>
                <a:gd name="connsiteX146" fmla="*/ 883 w 4057646"/>
                <a:gd name="connsiteY146" fmla="*/ 442235 h 2519172"/>
                <a:gd name="connsiteX147" fmla="*/ 0 w 4057646"/>
                <a:gd name="connsiteY147" fmla="*/ 418473 h 2519172"/>
                <a:gd name="connsiteX148" fmla="*/ 73 w 4057646"/>
                <a:gd name="connsiteY148" fmla="*/ 394196 h 2519172"/>
                <a:gd name="connsiteX149" fmla="*/ 0 w 4057646"/>
                <a:gd name="connsiteY149" fmla="*/ 369919 h 2519172"/>
                <a:gd name="connsiteX150" fmla="*/ 1031 w 4057646"/>
                <a:gd name="connsiteY150" fmla="*/ 345568 h 2519172"/>
                <a:gd name="connsiteX151" fmla="*/ 24572 w 4057646"/>
                <a:gd name="connsiteY151" fmla="*/ 150101 h 2519172"/>
                <a:gd name="connsiteX152" fmla="*/ 49364 w 4057646"/>
                <a:gd name="connsiteY152" fmla="*/ 53214 h 25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4057646" h="2519172">
                  <a:moveTo>
                    <a:pt x="68048" y="0"/>
                  </a:moveTo>
                  <a:lnTo>
                    <a:pt x="263673" y="0"/>
                  </a:lnTo>
                  <a:lnTo>
                    <a:pt x="236664" y="35779"/>
                  </a:lnTo>
                  <a:cubicBezTo>
                    <a:pt x="205178" y="82494"/>
                    <a:pt x="179430" y="133108"/>
                    <a:pt x="160449" y="186590"/>
                  </a:cubicBezTo>
                  <a:cubicBezTo>
                    <a:pt x="141396" y="240073"/>
                    <a:pt x="129110" y="296352"/>
                    <a:pt x="123371" y="353808"/>
                  </a:cubicBezTo>
                  <a:lnTo>
                    <a:pt x="121238" y="375363"/>
                  </a:lnTo>
                  <a:lnTo>
                    <a:pt x="120135" y="397065"/>
                  </a:lnTo>
                  <a:lnTo>
                    <a:pt x="119178" y="418840"/>
                  </a:lnTo>
                  <a:cubicBezTo>
                    <a:pt x="119032" y="426197"/>
                    <a:pt x="119178" y="433701"/>
                    <a:pt x="119252" y="441132"/>
                  </a:cubicBezTo>
                  <a:lnTo>
                    <a:pt x="119840" y="485786"/>
                  </a:lnTo>
                  <a:lnTo>
                    <a:pt x="120282" y="508151"/>
                  </a:lnTo>
                  <a:lnTo>
                    <a:pt x="120502" y="519333"/>
                  </a:lnTo>
                  <a:lnTo>
                    <a:pt x="121386" y="530442"/>
                  </a:lnTo>
                  <a:cubicBezTo>
                    <a:pt x="123740" y="560163"/>
                    <a:pt x="126167" y="589884"/>
                    <a:pt x="129331" y="619457"/>
                  </a:cubicBezTo>
                  <a:cubicBezTo>
                    <a:pt x="133597" y="648958"/>
                    <a:pt x="138306" y="678385"/>
                    <a:pt x="143087" y="707737"/>
                  </a:cubicBezTo>
                  <a:cubicBezTo>
                    <a:pt x="165084" y="824855"/>
                    <a:pt x="202823" y="938369"/>
                    <a:pt x="249760" y="1046659"/>
                  </a:cubicBezTo>
                  <a:cubicBezTo>
                    <a:pt x="296842" y="1155097"/>
                    <a:pt x="353562" y="1258311"/>
                    <a:pt x="416315" y="1357111"/>
                  </a:cubicBezTo>
                  <a:cubicBezTo>
                    <a:pt x="424186" y="1369470"/>
                    <a:pt x="431763" y="1381977"/>
                    <a:pt x="439783" y="1394189"/>
                  </a:cubicBezTo>
                  <a:cubicBezTo>
                    <a:pt x="448169" y="1406180"/>
                    <a:pt x="456629" y="1418172"/>
                    <a:pt x="464795" y="1430237"/>
                  </a:cubicBezTo>
                  <a:lnTo>
                    <a:pt x="489440" y="1466432"/>
                  </a:lnTo>
                  <a:lnTo>
                    <a:pt x="515483" y="1501744"/>
                  </a:lnTo>
                  <a:cubicBezTo>
                    <a:pt x="524163" y="1513515"/>
                    <a:pt x="532550" y="1525505"/>
                    <a:pt x="541084" y="1537350"/>
                  </a:cubicBezTo>
                  <a:lnTo>
                    <a:pt x="568083" y="1571926"/>
                  </a:lnTo>
                  <a:lnTo>
                    <a:pt x="594935" y="1606650"/>
                  </a:lnTo>
                  <a:cubicBezTo>
                    <a:pt x="604057" y="1618126"/>
                    <a:pt x="613841" y="1629014"/>
                    <a:pt x="623258" y="1640270"/>
                  </a:cubicBezTo>
                  <a:lnTo>
                    <a:pt x="651802" y="1673669"/>
                  </a:lnTo>
                  <a:cubicBezTo>
                    <a:pt x="661366" y="1684778"/>
                    <a:pt x="671812" y="1695077"/>
                    <a:pt x="681890" y="1705818"/>
                  </a:cubicBezTo>
                  <a:lnTo>
                    <a:pt x="712421" y="1737525"/>
                  </a:lnTo>
                  <a:lnTo>
                    <a:pt x="720072" y="1745470"/>
                  </a:lnTo>
                  <a:lnTo>
                    <a:pt x="728090" y="1752974"/>
                  </a:lnTo>
                  <a:lnTo>
                    <a:pt x="744128" y="1768056"/>
                  </a:lnTo>
                  <a:lnTo>
                    <a:pt x="776277" y="1798218"/>
                  </a:lnTo>
                  <a:lnTo>
                    <a:pt x="784295" y="1805795"/>
                  </a:lnTo>
                  <a:lnTo>
                    <a:pt x="792682" y="1812931"/>
                  </a:lnTo>
                  <a:lnTo>
                    <a:pt x="809382" y="1827277"/>
                  </a:lnTo>
                  <a:cubicBezTo>
                    <a:pt x="831672" y="1846404"/>
                    <a:pt x="853595" y="1866047"/>
                    <a:pt x="877137" y="1883776"/>
                  </a:cubicBezTo>
                  <a:cubicBezTo>
                    <a:pt x="969169" y="1957122"/>
                    <a:pt x="1068337" y="2022302"/>
                    <a:pt x="1174126" y="2074755"/>
                  </a:cubicBezTo>
                  <a:cubicBezTo>
                    <a:pt x="1279841" y="2127356"/>
                    <a:pt x="1391368" y="2168185"/>
                    <a:pt x="1505765" y="2195920"/>
                  </a:cubicBezTo>
                  <a:lnTo>
                    <a:pt x="1548801" y="2205557"/>
                  </a:lnTo>
                  <a:cubicBezTo>
                    <a:pt x="1563220" y="2208573"/>
                    <a:pt x="1577345" y="2212325"/>
                    <a:pt x="1591985" y="2214385"/>
                  </a:cubicBezTo>
                  <a:lnTo>
                    <a:pt x="1635463" y="2221448"/>
                  </a:lnTo>
                  <a:lnTo>
                    <a:pt x="1657165" y="2224978"/>
                  </a:lnTo>
                  <a:cubicBezTo>
                    <a:pt x="1664375" y="2226156"/>
                    <a:pt x="1671584" y="2227406"/>
                    <a:pt x="1678941" y="2228068"/>
                  </a:cubicBezTo>
                  <a:cubicBezTo>
                    <a:pt x="1708147" y="2231159"/>
                    <a:pt x="1737206" y="2234763"/>
                    <a:pt x="1766264" y="2237412"/>
                  </a:cubicBezTo>
                  <a:lnTo>
                    <a:pt x="1853735" y="2242414"/>
                  </a:lnTo>
                  <a:lnTo>
                    <a:pt x="1941133" y="2243444"/>
                  </a:lnTo>
                  <a:cubicBezTo>
                    <a:pt x="1955626" y="2243665"/>
                    <a:pt x="1970265" y="2242487"/>
                    <a:pt x="1984758" y="2242120"/>
                  </a:cubicBezTo>
                  <a:lnTo>
                    <a:pt x="2028236" y="2240795"/>
                  </a:lnTo>
                  <a:cubicBezTo>
                    <a:pt x="2042581" y="2240649"/>
                    <a:pt x="2057442" y="2239324"/>
                    <a:pt x="2072155" y="2238368"/>
                  </a:cubicBezTo>
                  <a:lnTo>
                    <a:pt x="2116222" y="2235425"/>
                  </a:lnTo>
                  <a:lnTo>
                    <a:pt x="2138218" y="2234175"/>
                  </a:lnTo>
                  <a:lnTo>
                    <a:pt x="2160068" y="2232041"/>
                  </a:lnTo>
                  <a:cubicBezTo>
                    <a:pt x="2174633" y="2230570"/>
                    <a:pt x="2189126" y="2229172"/>
                    <a:pt x="2203693" y="2227922"/>
                  </a:cubicBezTo>
                  <a:cubicBezTo>
                    <a:pt x="2319781" y="2216445"/>
                    <a:pt x="2433368" y="2198495"/>
                    <a:pt x="2543792" y="2171717"/>
                  </a:cubicBezTo>
                  <a:cubicBezTo>
                    <a:pt x="2654142" y="2144864"/>
                    <a:pt x="2761623" y="2109700"/>
                    <a:pt x="2865426" y="2063426"/>
                  </a:cubicBezTo>
                  <a:cubicBezTo>
                    <a:pt x="2891026" y="2051287"/>
                    <a:pt x="2916628" y="2038781"/>
                    <a:pt x="2942303" y="2026275"/>
                  </a:cubicBezTo>
                  <a:cubicBezTo>
                    <a:pt x="2967168" y="2012371"/>
                    <a:pt x="2992549" y="1999129"/>
                    <a:pt x="3017341" y="1984636"/>
                  </a:cubicBezTo>
                  <a:lnTo>
                    <a:pt x="3053903" y="1961830"/>
                  </a:lnTo>
                  <a:lnTo>
                    <a:pt x="3072221" y="1950354"/>
                  </a:lnTo>
                  <a:lnTo>
                    <a:pt x="3081344" y="1944616"/>
                  </a:lnTo>
                  <a:lnTo>
                    <a:pt x="3090172" y="1938363"/>
                  </a:lnTo>
                  <a:lnTo>
                    <a:pt x="3125705" y="1913497"/>
                  </a:lnTo>
                  <a:cubicBezTo>
                    <a:pt x="3137549" y="1905184"/>
                    <a:pt x="3149614" y="1897165"/>
                    <a:pt x="3160796" y="1887822"/>
                  </a:cubicBezTo>
                  <a:lnTo>
                    <a:pt x="3195005" y="1860750"/>
                  </a:lnTo>
                  <a:cubicBezTo>
                    <a:pt x="3206407" y="1851701"/>
                    <a:pt x="3217883" y="1842726"/>
                    <a:pt x="3228625" y="1832868"/>
                  </a:cubicBezTo>
                  <a:lnTo>
                    <a:pt x="3261435" y="1803809"/>
                  </a:lnTo>
                  <a:cubicBezTo>
                    <a:pt x="3272250" y="1794024"/>
                    <a:pt x="3283432" y="1784460"/>
                    <a:pt x="3293511" y="1774088"/>
                  </a:cubicBezTo>
                  <a:cubicBezTo>
                    <a:pt x="3335223" y="1733553"/>
                    <a:pt x="3375170" y="1691987"/>
                    <a:pt x="3408422" y="1648141"/>
                  </a:cubicBezTo>
                  <a:cubicBezTo>
                    <a:pt x="3443366" y="1604811"/>
                    <a:pt x="3470071" y="1559125"/>
                    <a:pt x="3493024" y="1510792"/>
                  </a:cubicBezTo>
                  <a:lnTo>
                    <a:pt x="3509134" y="1473935"/>
                  </a:lnTo>
                  <a:lnTo>
                    <a:pt x="3522965" y="1435092"/>
                  </a:lnTo>
                  <a:cubicBezTo>
                    <a:pt x="3527894" y="1422512"/>
                    <a:pt x="3531352" y="1408240"/>
                    <a:pt x="3535619" y="1394851"/>
                  </a:cubicBezTo>
                  <a:cubicBezTo>
                    <a:pt x="3539665" y="1381168"/>
                    <a:pt x="3543858" y="1367926"/>
                    <a:pt x="3547463" y="1353433"/>
                  </a:cubicBezTo>
                  <a:cubicBezTo>
                    <a:pt x="3576816" y="1240287"/>
                    <a:pt x="3601608" y="1116401"/>
                    <a:pt x="3634713" y="995016"/>
                  </a:cubicBezTo>
                  <a:cubicBezTo>
                    <a:pt x="3667303" y="873189"/>
                    <a:pt x="3706293" y="753054"/>
                    <a:pt x="3749698" y="634906"/>
                  </a:cubicBezTo>
                  <a:cubicBezTo>
                    <a:pt x="3787732" y="532869"/>
                    <a:pt x="3807669" y="425829"/>
                    <a:pt x="3809287" y="317171"/>
                  </a:cubicBezTo>
                  <a:cubicBezTo>
                    <a:pt x="3810170" y="262842"/>
                    <a:pt x="3806216" y="208146"/>
                    <a:pt x="3797967" y="153596"/>
                  </a:cubicBezTo>
                  <a:lnTo>
                    <a:pt x="3762954" y="0"/>
                  </a:lnTo>
                  <a:lnTo>
                    <a:pt x="4012007" y="0"/>
                  </a:lnTo>
                  <a:lnTo>
                    <a:pt x="4016752" y="15860"/>
                  </a:lnTo>
                  <a:cubicBezTo>
                    <a:pt x="4042071" y="113423"/>
                    <a:pt x="4056692" y="214877"/>
                    <a:pt x="4057575" y="317613"/>
                  </a:cubicBezTo>
                  <a:cubicBezTo>
                    <a:pt x="4058384" y="386030"/>
                    <a:pt x="4052278" y="454815"/>
                    <a:pt x="4040434" y="522496"/>
                  </a:cubicBezTo>
                  <a:cubicBezTo>
                    <a:pt x="4028369" y="590178"/>
                    <a:pt x="4009904" y="656756"/>
                    <a:pt x="3986215" y="721053"/>
                  </a:cubicBezTo>
                  <a:cubicBezTo>
                    <a:pt x="3944871" y="833758"/>
                    <a:pt x="3904704" y="946461"/>
                    <a:pt x="3869244" y="1060858"/>
                  </a:cubicBezTo>
                  <a:lnTo>
                    <a:pt x="3843201" y="1147078"/>
                  </a:lnTo>
                  <a:lnTo>
                    <a:pt x="3818041" y="1234402"/>
                  </a:lnTo>
                  <a:lnTo>
                    <a:pt x="3793029" y="1323418"/>
                  </a:lnTo>
                  <a:lnTo>
                    <a:pt x="3780228" y="1368588"/>
                  </a:lnTo>
                  <a:lnTo>
                    <a:pt x="3766397" y="1414714"/>
                  </a:lnTo>
                  <a:cubicBezTo>
                    <a:pt x="3762131" y="1429943"/>
                    <a:pt x="3756613" y="1445833"/>
                    <a:pt x="3751464" y="1461429"/>
                  </a:cubicBezTo>
                  <a:cubicBezTo>
                    <a:pt x="3746019" y="1477172"/>
                    <a:pt x="3741605" y="1492695"/>
                    <a:pt x="3734985" y="1508659"/>
                  </a:cubicBezTo>
                  <a:lnTo>
                    <a:pt x="3716519" y="1556183"/>
                  </a:lnTo>
                  <a:cubicBezTo>
                    <a:pt x="3709604" y="1572000"/>
                    <a:pt x="3702174" y="1587743"/>
                    <a:pt x="3694891" y="1603487"/>
                  </a:cubicBezTo>
                  <a:cubicBezTo>
                    <a:pt x="3664434" y="1665797"/>
                    <a:pt x="3628018" y="1726784"/>
                    <a:pt x="3586086" y="1780121"/>
                  </a:cubicBezTo>
                  <a:cubicBezTo>
                    <a:pt x="3545329" y="1835001"/>
                    <a:pt x="3500454" y="1883629"/>
                    <a:pt x="3455651" y="1931300"/>
                  </a:cubicBezTo>
                  <a:cubicBezTo>
                    <a:pt x="3444690" y="1943586"/>
                    <a:pt x="3432919" y="1954768"/>
                    <a:pt x="3421370" y="1966244"/>
                  </a:cubicBezTo>
                  <a:lnTo>
                    <a:pt x="3386719" y="2000821"/>
                  </a:lnTo>
                  <a:cubicBezTo>
                    <a:pt x="3375390" y="2012592"/>
                    <a:pt x="3363105" y="2023406"/>
                    <a:pt x="3351040" y="2034587"/>
                  </a:cubicBezTo>
                  <a:lnTo>
                    <a:pt x="3314918" y="2068060"/>
                  </a:lnTo>
                  <a:cubicBezTo>
                    <a:pt x="3303074" y="2079390"/>
                    <a:pt x="3290200" y="2089836"/>
                    <a:pt x="3277767" y="2100577"/>
                  </a:cubicBezTo>
                  <a:lnTo>
                    <a:pt x="3240028" y="2132726"/>
                  </a:lnTo>
                  <a:lnTo>
                    <a:pt x="3230537" y="2140744"/>
                  </a:lnTo>
                  <a:lnTo>
                    <a:pt x="3220679" y="2148395"/>
                  </a:lnTo>
                  <a:lnTo>
                    <a:pt x="3200964" y="2163624"/>
                  </a:lnTo>
                  <a:lnTo>
                    <a:pt x="3161458" y="2194154"/>
                  </a:lnTo>
                  <a:cubicBezTo>
                    <a:pt x="3134680" y="2213944"/>
                    <a:pt x="3106798" y="2232556"/>
                    <a:pt x="3079358" y="2251831"/>
                  </a:cubicBezTo>
                  <a:cubicBezTo>
                    <a:pt x="3051034" y="2269708"/>
                    <a:pt x="3022343" y="2287363"/>
                    <a:pt x="2993505" y="2304725"/>
                  </a:cubicBezTo>
                  <a:cubicBezTo>
                    <a:pt x="2876755" y="2372112"/>
                    <a:pt x="2750073" y="2424491"/>
                    <a:pt x="2619639" y="2459216"/>
                  </a:cubicBezTo>
                  <a:cubicBezTo>
                    <a:pt x="2489205" y="2494086"/>
                    <a:pt x="2355608" y="2512330"/>
                    <a:pt x="2223555" y="2517333"/>
                  </a:cubicBezTo>
                  <a:lnTo>
                    <a:pt x="2174045" y="2518657"/>
                  </a:lnTo>
                  <a:lnTo>
                    <a:pt x="2149327" y="2519172"/>
                  </a:lnTo>
                  <a:lnTo>
                    <a:pt x="2124681" y="2518804"/>
                  </a:lnTo>
                  <a:lnTo>
                    <a:pt x="2075466" y="2517627"/>
                  </a:lnTo>
                  <a:cubicBezTo>
                    <a:pt x="2059060" y="2517186"/>
                    <a:pt x="2042802" y="2517039"/>
                    <a:pt x="2026102" y="2515494"/>
                  </a:cubicBezTo>
                  <a:cubicBezTo>
                    <a:pt x="1992850" y="2512992"/>
                    <a:pt x="1959745" y="2511006"/>
                    <a:pt x="1926714" y="2507401"/>
                  </a:cubicBezTo>
                  <a:lnTo>
                    <a:pt x="1827987" y="2494380"/>
                  </a:lnTo>
                  <a:lnTo>
                    <a:pt x="1730290" y="2476356"/>
                  </a:lnTo>
                  <a:cubicBezTo>
                    <a:pt x="1697994" y="2469146"/>
                    <a:pt x="1665846" y="2461422"/>
                    <a:pt x="1633771" y="2454066"/>
                  </a:cubicBezTo>
                  <a:cubicBezTo>
                    <a:pt x="1601843" y="2446047"/>
                    <a:pt x="1570282" y="2436263"/>
                    <a:pt x="1538649" y="2427581"/>
                  </a:cubicBezTo>
                  <a:cubicBezTo>
                    <a:pt x="1522759" y="2423535"/>
                    <a:pt x="1507309" y="2417797"/>
                    <a:pt x="1491640" y="2412795"/>
                  </a:cubicBezTo>
                  <a:lnTo>
                    <a:pt x="1444925" y="2397493"/>
                  </a:lnTo>
                  <a:cubicBezTo>
                    <a:pt x="1320965" y="2354971"/>
                    <a:pt x="1200904" y="2303106"/>
                    <a:pt x="1085919" y="2242414"/>
                  </a:cubicBezTo>
                  <a:cubicBezTo>
                    <a:pt x="971008" y="2181648"/>
                    <a:pt x="860290" y="2113010"/>
                    <a:pt x="756928" y="2034441"/>
                  </a:cubicBezTo>
                  <a:cubicBezTo>
                    <a:pt x="730592" y="2015461"/>
                    <a:pt x="705947" y="1994274"/>
                    <a:pt x="680934" y="1973601"/>
                  </a:cubicBezTo>
                  <a:cubicBezTo>
                    <a:pt x="655480" y="1953370"/>
                    <a:pt x="632012" y="1931006"/>
                    <a:pt x="608103" y="1909083"/>
                  </a:cubicBezTo>
                  <a:lnTo>
                    <a:pt x="590226" y="1892604"/>
                  </a:lnTo>
                  <a:lnTo>
                    <a:pt x="581251" y="1884364"/>
                  </a:lnTo>
                  <a:lnTo>
                    <a:pt x="572644" y="1875757"/>
                  </a:lnTo>
                  <a:lnTo>
                    <a:pt x="538362" y="1841254"/>
                  </a:lnTo>
                  <a:cubicBezTo>
                    <a:pt x="527032" y="1829631"/>
                    <a:pt x="515115" y="1818670"/>
                    <a:pt x="504153" y="1806605"/>
                  </a:cubicBezTo>
                  <a:lnTo>
                    <a:pt x="471195" y="1770851"/>
                  </a:lnTo>
                  <a:cubicBezTo>
                    <a:pt x="460307" y="1758860"/>
                    <a:pt x="448978" y="1747163"/>
                    <a:pt x="438385" y="1734877"/>
                  </a:cubicBezTo>
                  <a:lnTo>
                    <a:pt x="407192" y="1697505"/>
                  </a:lnTo>
                  <a:cubicBezTo>
                    <a:pt x="396893" y="1684999"/>
                    <a:pt x="386299" y="1672640"/>
                    <a:pt x="376294" y="1659912"/>
                  </a:cubicBezTo>
                  <a:lnTo>
                    <a:pt x="347456" y="1620775"/>
                  </a:lnTo>
                  <a:lnTo>
                    <a:pt x="318986" y="1581343"/>
                  </a:lnTo>
                  <a:lnTo>
                    <a:pt x="292869" y="1540293"/>
                  </a:lnTo>
                  <a:cubicBezTo>
                    <a:pt x="284115" y="1526682"/>
                    <a:pt x="275655" y="1512852"/>
                    <a:pt x="267121" y="1499095"/>
                  </a:cubicBezTo>
                  <a:cubicBezTo>
                    <a:pt x="258955" y="1485117"/>
                    <a:pt x="251304" y="1470845"/>
                    <a:pt x="243432" y="1456721"/>
                  </a:cubicBezTo>
                  <a:cubicBezTo>
                    <a:pt x="180607" y="1343575"/>
                    <a:pt x="132053" y="1223220"/>
                    <a:pt x="96152" y="1100216"/>
                  </a:cubicBezTo>
                  <a:cubicBezTo>
                    <a:pt x="60031" y="977139"/>
                    <a:pt x="37004" y="851560"/>
                    <a:pt x="21261" y="725908"/>
                  </a:cubicBezTo>
                  <a:cubicBezTo>
                    <a:pt x="18171" y="694348"/>
                    <a:pt x="14934" y="662935"/>
                    <a:pt x="11256" y="631522"/>
                  </a:cubicBezTo>
                  <a:cubicBezTo>
                    <a:pt x="9122" y="599962"/>
                    <a:pt x="7136" y="568475"/>
                    <a:pt x="4635" y="536989"/>
                  </a:cubicBezTo>
                  <a:lnTo>
                    <a:pt x="3752" y="525145"/>
                  </a:lnTo>
                  <a:lnTo>
                    <a:pt x="3385" y="513301"/>
                  </a:lnTo>
                  <a:lnTo>
                    <a:pt x="2649" y="489612"/>
                  </a:lnTo>
                  <a:lnTo>
                    <a:pt x="883" y="442235"/>
                  </a:lnTo>
                  <a:cubicBezTo>
                    <a:pt x="662" y="434290"/>
                    <a:pt x="73" y="426492"/>
                    <a:pt x="0" y="418473"/>
                  </a:cubicBezTo>
                  <a:lnTo>
                    <a:pt x="73" y="394196"/>
                  </a:lnTo>
                  <a:lnTo>
                    <a:pt x="0" y="369919"/>
                  </a:lnTo>
                  <a:cubicBezTo>
                    <a:pt x="221" y="361827"/>
                    <a:pt x="662" y="353660"/>
                    <a:pt x="1031" y="345568"/>
                  </a:cubicBezTo>
                  <a:cubicBezTo>
                    <a:pt x="3531" y="280609"/>
                    <a:pt x="11036" y="215134"/>
                    <a:pt x="24572" y="150101"/>
                  </a:cubicBezTo>
                  <a:cubicBezTo>
                    <a:pt x="31340" y="117622"/>
                    <a:pt x="39634" y="85271"/>
                    <a:pt x="49364" y="532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9FB6C2-DFB6-4CDA-AA03-63504F57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95626" y="0"/>
              <a:ext cx="4061163" cy="2382175"/>
            </a:xfrm>
            <a:custGeom>
              <a:avLst/>
              <a:gdLst>
                <a:gd name="connsiteX0" fmla="*/ 76563 w 4173472"/>
                <a:gd name="connsiteY0" fmla="*/ 0 h 2479741"/>
                <a:gd name="connsiteX1" fmla="*/ 507137 w 4173472"/>
                <a:gd name="connsiteY1" fmla="*/ 0 h 2479741"/>
                <a:gd name="connsiteX2" fmla="*/ 489881 w 4173472"/>
                <a:gd name="connsiteY2" fmla="*/ 21874 h 2479741"/>
                <a:gd name="connsiteX3" fmla="*/ 375558 w 4173472"/>
                <a:gd name="connsiteY3" fmla="*/ 385809 h 2479741"/>
                <a:gd name="connsiteX4" fmla="*/ 516218 w 4173472"/>
                <a:gd name="connsiteY4" fmla="*/ 1062992 h 2479741"/>
                <a:gd name="connsiteX5" fmla="*/ 900090 w 4173472"/>
                <a:gd name="connsiteY5" fmla="*/ 1614522 h 2479741"/>
                <a:gd name="connsiteX6" fmla="*/ 2137483 w 4173472"/>
                <a:gd name="connsiteY6" fmla="*/ 2111759 h 2479741"/>
                <a:gd name="connsiteX7" fmla="*/ 2786930 w 4173472"/>
                <a:gd name="connsiteY7" fmla="*/ 2004500 h 2479741"/>
                <a:gd name="connsiteX8" fmla="*/ 3293804 w 4173472"/>
                <a:gd name="connsiteY8" fmla="*/ 1669476 h 2479741"/>
                <a:gd name="connsiteX9" fmla="*/ 3465289 w 4173472"/>
                <a:gd name="connsiteY9" fmla="*/ 1451056 h 2479741"/>
                <a:gd name="connsiteX10" fmla="*/ 3550774 w 4173472"/>
                <a:gd name="connsiteY10" fmla="*/ 1178492 h 2479741"/>
                <a:gd name="connsiteX11" fmla="*/ 3750434 w 4173472"/>
                <a:gd name="connsiteY11" fmla="*/ 533605 h 2479741"/>
                <a:gd name="connsiteX12" fmla="*/ 3784129 w 4173472"/>
                <a:gd name="connsiteY12" fmla="*/ 124013 h 2479741"/>
                <a:gd name="connsiteX13" fmla="*/ 3750753 w 4173472"/>
                <a:gd name="connsiteY13" fmla="*/ 0 h 2479741"/>
                <a:gd name="connsiteX14" fmla="*/ 4138160 w 4173472"/>
                <a:gd name="connsiteY14" fmla="*/ 0 h 2479741"/>
                <a:gd name="connsiteX15" fmla="*/ 4151855 w 4173472"/>
                <a:gd name="connsiteY15" fmla="*/ 50639 h 2479741"/>
                <a:gd name="connsiteX16" fmla="*/ 4102598 w 4173472"/>
                <a:gd name="connsiteY16" fmla="*/ 661023 h 2479741"/>
                <a:gd name="connsiteX17" fmla="*/ 3559234 w 4173472"/>
                <a:gd name="connsiteY17" fmla="*/ 1929682 h 2479741"/>
                <a:gd name="connsiteX18" fmla="*/ 2137335 w 4173472"/>
                <a:gd name="connsiteY18" fmla="*/ 2479741 h 2479741"/>
                <a:gd name="connsiteX19" fmla="*/ 636279 w 4173472"/>
                <a:gd name="connsiteY19" fmla="*/ 1876493 h 2479741"/>
                <a:gd name="connsiteX20" fmla="*/ 0 w 4173472"/>
                <a:gd name="connsiteY20" fmla="*/ 385957 h 2479741"/>
                <a:gd name="connsiteX21" fmla="*/ 72967 w 417347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73472" h="2479741">
                  <a:moveTo>
                    <a:pt x="76563" y="0"/>
                  </a:moveTo>
                  <a:lnTo>
                    <a:pt x="507137" y="0"/>
                  </a:lnTo>
                  <a:lnTo>
                    <a:pt x="489881" y="21874"/>
                  </a:lnTo>
                  <a:cubicBezTo>
                    <a:pt x="410797" y="135167"/>
                    <a:pt x="375558" y="247357"/>
                    <a:pt x="375558" y="385809"/>
                  </a:cubicBezTo>
                  <a:cubicBezTo>
                    <a:pt x="375558" y="621076"/>
                    <a:pt x="422862" y="848913"/>
                    <a:pt x="516218" y="1062992"/>
                  </a:cubicBezTo>
                  <a:cubicBezTo>
                    <a:pt x="606484" y="1270009"/>
                    <a:pt x="735594" y="1455544"/>
                    <a:pt x="900090" y="1614522"/>
                  </a:cubicBezTo>
                  <a:cubicBezTo>
                    <a:pt x="1231875" y="1935126"/>
                    <a:pt x="1671364" y="2111759"/>
                    <a:pt x="2137483" y="2111759"/>
                  </a:cubicBezTo>
                  <a:cubicBezTo>
                    <a:pt x="2387609" y="2111759"/>
                    <a:pt x="2600070" y="2076668"/>
                    <a:pt x="2786930" y="2004500"/>
                  </a:cubicBezTo>
                  <a:cubicBezTo>
                    <a:pt x="2970111" y="1933728"/>
                    <a:pt x="3135931" y="1824114"/>
                    <a:pt x="3293804" y="1669476"/>
                  </a:cubicBezTo>
                  <a:cubicBezTo>
                    <a:pt x="3403566" y="1561995"/>
                    <a:pt x="3442115" y="1498728"/>
                    <a:pt x="3465289" y="1451056"/>
                  </a:cubicBezTo>
                  <a:cubicBezTo>
                    <a:pt x="3498321" y="1383154"/>
                    <a:pt x="3520317" y="1297302"/>
                    <a:pt x="3550774" y="1178492"/>
                  </a:cubicBezTo>
                  <a:cubicBezTo>
                    <a:pt x="3589764" y="1026650"/>
                    <a:pt x="3643026" y="818603"/>
                    <a:pt x="3750434" y="533605"/>
                  </a:cubicBezTo>
                  <a:cubicBezTo>
                    <a:pt x="3799705" y="402785"/>
                    <a:pt x="3810947" y="267744"/>
                    <a:pt x="3784129" y="124013"/>
                  </a:cubicBezTo>
                  <a:lnTo>
                    <a:pt x="3750753" y="0"/>
                  </a:lnTo>
                  <a:lnTo>
                    <a:pt x="4138160" y="0"/>
                  </a:lnTo>
                  <a:lnTo>
                    <a:pt x="4151855" y="50639"/>
                  </a:lnTo>
                  <a:cubicBezTo>
                    <a:pt x="4189402" y="246427"/>
                    <a:pt x="4181112" y="452654"/>
                    <a:pt x="4102598" y="661023"/>
                  </a:cubicBezTo>
                  <a:cubicBezTo>
                    <a:pt x="3821867" y="1406254"/>
                    <a:pt x="3946048" y="1550813"/>
                    <a:pt x="3559234" y="1929682"/>
                  </a:cubicBezTo>
                  <a:cubicBezTo>
                    <a:pt x="3172420" y="2308551"/>
                    <a:pt x="2727561" y="2479741"/>
                    <a:pt x="2137335" y="2479741"/>
                  </a:cubicBezTo>
                  <a:cubicBezTo>
                    <a:pt x="1552332" y="2479741"/>
                    <a:pt x="1022210" y="2249551"/>
                    <a:pt x="636279" y="1876493"/>
                  </a:cubicBezTo>
                  <a:cubicBezTo>
                    <a:pt x="243506" y="1496815"/>
                    <a:pt x="0" y="969268"/>
                    <a:pt x="0" y="385957"/>
                  </a:cubicBezTo>
                  <a:cubicBezTo>
                    <a:pt x="0" y="241417"/>
                    <a:pt x="26769" y="117415"/>
                    <a:pt x="72967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CAE5C34-D461-4332-99DA-3064B8FC0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6321" y="1"/>
              <a:ext cx="4029342" cy="2427086"/>
            </a:xfrm>
            <a:custGeom>
              <a:avLst/>
              <a:gdLst>
                <a:gd name="connsiteX0" fmla="*/ 75009 w 4088432"/>
                <a:gd name="connsiteY0" fmla="*/ 0 h 2479741"/>
                <a:gd name="connsiteX1" fmla="*/ 496703 w 4088432"/>
                <a:gd name="connsiteY1" fmla="*/ 0 h 2479741"/>
                <a:gd name="connsiteX2" fmla="*/ 479803 w 4088432"/>
                <a:gd name="connsiteY2" fmla="*/ 21874 h 2479741"/>
                <a:gd name="connsiteX3" fmla="*/ 367834 w 4088432"/>
                <a:gd name="connsiteY3" fmla="*/ 385809 h 2479741"/>
                <a:gd name="connsiteX4" fmla="*/ 505624 w 4088432"/>
                <a:gd name="connsiteY4" fmla="*/ 1062992 h 2479741"/>
                <a:gd name="connsiteX5" fmla="*/ 881624 w 4088432"/>
                <a:gd name="connsiteY5" fmla="*/ 1614522 h 2479741"/>
                <a:gd name="connsiteX6" fmla="*/ 2093784 w 4088432"/>
                <a:gd name="connsiteY6" fmla="*/ 2111759 h 2479741"/>
                <a:gd name="connsiteX7" fmla="*/ 2729989 w 4088432"/>
                <a:gd name="connsiteY7" fmla="*/ 2004500 h 2479741"/>
                <a:gd name="connsiteX8" fmla="*/ 3226565 w 4088432"/>
                <a:gd name="connsiteY8" fmla="*/ 1669476 h 2479741"/>
                <a:gd name="connsiteX9" fmla="*/ 3394591 w 4088432"/>
                <a:gd name="connsiteY9" fmla="*/ 1451056 h 2479741"/>
                <a:gd name="connsiteX10" fmla="*/ 3478384 w 4088432"/>
                <a:gd name="connsiteY10" fmla="*/ 1178492 h 2479741"/>
                <a:gd name="connsiteX11" fmla="*/ 3673924 w 4088432"/>
                <a:gd name="connsiteY11" fmla="*/ 533605 h 2479741"/>
                <a:gd name="connsiteX12" fmla="*/ 3706967 w 4088432"/>
                <a:gd name="connsiteY12" fmla="*/ 124013 h 2479741"/>
                <a:gd name="connsiteX13" fmla="*/ 3674267 w 4088432"/>
                <a:gd name="connsiteY13" fmla="*/ 0 h 2479741"/>
                <a:gd name="connsiteX14" fmla="*/ 4053847 w 4088432"/>
                <a:gd name="connsiteY14" fmla="*/ 0 h 2479741"/>
                <a:gd name="connsiteX15" fmla="*/ 4067260 w 4088432"/>
                <a:gd name="connsiteY15" fmla="*/ 50639 h 2479741"/>
                <a:gd name="connsiteX16" fmla="*/ 4019026 w 4088432"/>
                <a:gd name="connsiteY16" fmla="*/ 661023 h 2479741"/>
                <a:gd name="connsiteX17" fmla="*/ 3486697 w 4088432"/>
                <a:gd name="connsiteY17" fmla="*/ 1929682 h 2479741"/>
                <a:gd name="connsiteX18" fmla="*/ 2093784 w 4088432"/>
                <a:gd name="connsiteY18" fmla="*/ 2479741 h 2479741"/>
                <a:gd name="connsiteX19" fmla="*/ 623331 w 4088432"/>
                <a:gd name="connsiteY19" fmla="*/ 1876493 h 2479741"/>
                <a:gd name="connsiteX20" fmla="*/ 0 w 4088432"/>
                <a:gd name="connsiteY20" fmla="*/ 385957 h 2479741"/>
                <a:gd name="connsiteX21" fmla="*/ 71486 w 408843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8432" h="2479741">
                  <a:moveTo>
                    <a:pt x="75009" y="0"/>
                  </a:moveTo>
                  <a:lnTo>
                    <a:pt x="496703" y="0"/>
                  </a:lnTo>
                  <a:lnTo>
                    <a:pt x="479803" y="21874"/>
                  </a:lnTo>
                  <a:cubicBezTo>
                    <a:pt x="402337" y="135167"/>
                    <a:pt x="367834" y="247357"/>
                    <a:pt x="367834" y="385809"/>
                  </a:cubicBezTo>
                  <a:cubicBezTo>
                    <a:pt x="367834" y="621076"/>
                    <a:pt x="414181" y="848913"/>
                    <a:pt x="505624" y="1062992"/>
                  </a:cubicBezTo>
                  <a:cubicBezTo>
                    <a:pt x="593979" y="1270009"/>
                    <a:pt x="720513" y="1455544"/>
                    <a:pt x="881624" y="1614522"/>
                  </a:cubicBezTo>
                  <a:cubicBezTo>
                    <a:pt x="1206643" y="1935126"/>
                    <a:pt x="1637155" y="2111759"/>
                    <a:pt x="2093784" y="2111759"/>
                  </a:cubicBezTo>
                  <a:cubicBezTo>
                    <a:pt x="2338835" y="2111759"/>
                    <a:pt x="2546955" y="2076668"/>
                    <a:pt x="2729989" y="2004500"/>
                  </a:cubicBezTo>
                  <a:cubicBezTo>
                    <a:pt x="2909492" y="1933728"/>
                    <a:pt x="3071927" y="1824114"/>
                    <a:pt x="3226565" y="1669476"/>
                  </a:cubicBezTo>
                  <a:cubicBezTo>
                    <a:pt x="3334119" y="1561995"/>
                    <a:pt x="3371859" y="1498728"/>
                    <a:pt x="3394591" y="1451056"/>
                  </a:cubicBezTo>
                  <a:cubicBezTo>
                    <a:pt x="3426961" y="1383154"/>
                    <a:pt x="3448516" y="1297302"/>
                    <a:pt x="3478384" y="1178492"/>
                  </a:cubicBezTo>
                  <a:cubicBezTo>
                    <a:pt x="3516491" y="1026650"/>
                    <a:pt x="3568724" y="818603"/>
                    <a:pt x="3673924" y="533605"/>
                  </a:cubicBezTo>
                  <a:cubicBezTo>
                    <a:pt x="3722202" y="402785"/>
                    <a:pt x="3733238" y="267744"/>
                    <a:pt x="3706967" y="124013"/>
                  </a:cubicBezTo>
                  <a:lnTo>
                    <a:pt x="3674267" y="0"/>
                  </a:lnTo>
                  <a:lnTo>
                    <a:pt x="4053847" y="0"/>
                  </a:lnTo>
                  <a:lnTo>
                    <a:pt x="4067260" y="50639"/>
                  </a:lnTo>
                  <a:cubicBezTo>
                    <a:pt x="4104034" y="246427"/>
                    <a:pt x="4095913" y="452654"/>
                    <a:pt x="4019026" y="661023"/>
                  </a:cubicBezTo>
                  <a:cubicBezTo>
                    <a:pt x="3743960" y="1406254"/>
                    <a:pt x="3865566" y="1550813"/>
                    <a:pt x="3486697" y="1929682"/>
                  </a:cubicBezTo>
                  <a:cubicBezTo>
                    <a:pt x="3107754" y="2308551"/>
                    <a:pt x="2671945" y="2479741"/>
                    <a:pt x="2093784" y="2479741"/>
                  </a:cubicBezTo>
                  <a:cubicBezTo>
                    <a:pt x="1520699" y="2479741"/>
                    <a:pt x="1001391" y="2249551"/>
                    <a:pt x="623331" y="1876493"/>
                  </a:cubicBezTo>
                  <a:cubicBezTo>
                    <a:pt x="238504" y="1496815"/>
                    <a:pt x="0" y="969268"/>
                    <a:pt x="0" y="385957"/>
                  </a:cubicBezTo>
                  <a:cubicBezTo>
                    <a:pt x="0" y="241417"/>
                    <a:pt x="26227" y="117415"/>
                    <a:pt x="71486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A0E96C-BCAB-44A5-9D9B-5A00B9882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9635" y="0"/>
              <a:ext cx="4220052" cy="2578937"/>
            </a:xfrm>
            <a:custGeom>
              <a:avLst/>
              <a:gdLst>
                <a:gd name="connsiteX0" fmla="*/ 52680 w 4259075"/>
                <a:gd name="connsiteY0" fmla="*/ 0 h 2595608"/>
                <a:gd name="connsiteX1" fmla="*/ 266378 w 4259075"/>
                <a:gd name="connsiteY1" fmla="*/ 0 h 2595608"/>
                <a:gd name="connsiteX2" fmla="*/ 242219 w 4259075"/>
                <a:gd name="connsiteY2" fmla="*/ 48699 h 2595608"/>
                <a:gd name="connsiteX3" fmla="*/ 210180 w 4259075"/>
                <a:gd name="connsiteY3" fmla="*/ 133991 h 2595608"/>
                <a:gd name="connsiteX4" fmla="*/ 172735 w 4259075"/>
                <a:gd name="connsiteY4" fmla="*/ 314155 h 2595608"/>
                <a:gd name="connsiteX5" fmla="*/ 170307 w 4259075"/>
                <a:gd name="connsiteY5" fmla="*/ 337329 h 2595608"/>
                <a:gd name="connsiteX6" fmla="*/ 168909 w 4259075"/>
                <a:gd name="connsiteY6" fmla="*/ 360650 h 2595608"/>
                <a:gd name="connsiteX7" fmla="*/ 167438 w 4259075"/>
                <a:gd name="connsiteY7" fmla="*/ 384044 h 2595608"/>
                <a:gd name="connsiteX8" fmla="*/ 167070 w 4259075"/>
                <a:gd name="connsiteY8" fmla="*/ 407953 h 2595608"/>
                <a:gd name="connsiteX9" fmla="*/ 166482 w 4259075"/>
                <a:gd name="connsiteY9" fmla="*/ 455919 h 2595608"/>
                <a:gd name="connsiteX10" fmla="*/ 166188 w 4259075"/>
                <a:gd name="connsiteY10" fmla="*/ 479901 h 2595608"/>
                <a:gd name="connsiteX11" fmla="*/ 166040 w 4259075"/>
                <a:gd name="connsiteY11" fmla="*/ 491893 h 2595608"/>
                <a:gd name="connsiteX12" fmla="*/ 166482 w 4259075"/>
                <a:gd name="connsiteY12" fmla="*/ 503884 h 2595608"/>
                <a:gd name="connsiteX13" fmla="*/ 170454 w 4259075"/>
                <a:gd name="connsiteY13" fmla="*/ 599962 h 2595608"/>
                <a:gd name="connsiteX14" fmla="*/ 179576 w 4259075"/>
                <a:gd name="connsiteY14" fmla="*/ 695746 h 2595608"/>
                <a:gd name="connsiteX15" fmla="*/ 193628 w 4259075"/>
                <a:gd name="connsiteY15" fmla="*/ 791089 h 2595608"/>
                <a:gd name="connsiteX16" fmla="*/ 195467 w 4259075"/>
                <a:gd name="connsiteY16" fmla="*/ 803006 h 2595608"/>
                <a:gd name="connsiteX17" fmla="*/ 197895 w 4259075"/>
                <a:gd name="connsiteY17" fmla="*/ 814777 h 2595608"/>
                <a:gd name="connsiteX18" fmla="*/ 202750 w 4259075"/>
                <a:gd name="connsiteY18" fmla="*/ 838393 h 2595608"/>
                <a:gd name="connsiteX19" fmla="*/ 212461 w 4259075"/>
                <a:gd name="connsiteY19" fmla="*/ 885695 h 2595608"/>
                <a:gd name="connsiteX20" fmla="*/ 264473 w 4259075"/>
                <a:gd name="connsiteY20" fmla="*/ 1071746 h 2595608"/>
                <a:gd name="connsiteX21" fmla="*/ 271903 w 4259075"/>
                <a:gd name="connsiteY21" fmla="*/ 1094773 h 2595608"/>
                <a:gd name="connsiteX22" fmla="*/ 280290 w 4259075"/>
                <a:gd name="connsiteY22" fmla="*/ 1117431 h 2595608"/>
                <a:gd name="connsiteX23" fmla="*/ 297431 w 4259075"/>
                <a:gd name="connsiteY23" fmla="*/ 1162675 h 2595608"/>
                <a:gd name="connsiteX24" fmla="*/ 335170 w 4259075"/>
                <a:gd name="connsiteY24" fmla="*/ 1251838 h 2595608"/>
                <a:gd name="connsiteX25" fmla="*/ 345029 w 4259075"/>
                <a:gd name="connsiteY25" fmla="*/ 1273981 h 2595608"/>
                <a:gd name="connsiteX26" fmla="*/ 355328 w 4259075"/>
                <a:gd name="connsiteY26" fmla="*/ 1295904 h 2595608"/>
                <a:gd name="connsiteX27" fmla="*/ 377177 w 4259075"/>
                <a:gd name="connsiteY27" fmla="*/ 1339088 h 2595608"/>
                <a:gd name="connsiteX28" fmla="*/ 399615 w 4259075"/>
                <a:gd name="connsiteY28" fmla="*/ 1382051 h 2595608"/>
                <a:gd name="connsiteX29" fmla="*/ 423818 w 4259075"/>
                <a:gd name="connsiteY29" fmla="*/ 1423984 h 2595608"/>
                <a:gd name="connsiteX30" fmla="*/ 651213 w 4259075"/>
                <a:gd name="connsiteY30" fmla="*/ 1736863 h 2595608"/>
                <a:gd name="connsiteX31" fmla="*/ 1267482 w 4259075"/>
                <a:gd name="connsiteY31" fmla="*/ 2190770 h 2595608"/>
                <a:gd name="connsiteX32" fmla="*/ 1626193 w 4259075"/>
                <a:gd name="connsiteY32" fmla="*/ 2317600 h 2595608"/>
                <a:gd name="connsiteX33" fmla="*/ 1672393 w 4259075"/>
                <a:gd name="connsiteY33" fmla="*/ 2328340 h 2595608"/>
                <a:gd name="connsiteX34" fmla="*/ 1718593 w 4259075"/>
                <a:gd name="connsiteY34" fmla="*/ 2338640 h 2595608"/>
                <a:gd name="connsiteX35" fmla="*/ 1765087 w 4259075"/>
                <a:gd name="connsiteY35" fmla="*/ 2347320 h 2595608"/>
                <a:gd name="connsiteX36" fmla="*/ 1788335 w 4259075"/>
                <a:gd name="connsiteY36" fmla="*/ 2351661 h 2595608"/>
                <a:gd name="connsiteX37" fmla="*/ 1811656 w 4259075"/>
                <a:gd name="connsiteY37" fmla="*/ 2355560 h 2595608"/>
                <a:gd name="connsiteX38" fmla="*/ 1905085 w 4259075"/>
                <a:gd name="connsiteY38" fmla="*/ 2368655 h 2595608"/>
                <a:gd name="connsiteX39" fmla="*/ 1998883 w 4259075"/>
                <a:gd name="connsiteY39" fmla="*/ 2377556 h 2595608"/>
                <a:gd name="connsiteX40" fmla="*/ 2092901 w 4259075"/>
                <a:gd name="connsiteY40" fmla="*/ 2382191 h 2595608"/>
                <a:gd name="connsiteX41" fmla="*/ 2186920 w 4259075"/>
                <a:gd name="connsiteY41" fmla="*/ 2383147 h 2595608"/>
                <a:gd name="connsiteX42" fmla="*/ 2376280 w 4259075"/>
                <a:gd name="connsiteY42" fmla="*/ 2374982 h 2595608"/>
                <a:gd name="connsiteX43" fmla="*/ 2746689 w 4259075"/>
                <a:gd name="connsiteY43" fmla="*/ 2317820 h 2595608"/>
                <a:gd name="connsiteX44" fmla="*/ 3097382 w 4259075"/>
                <a:gd name="connsiteY44" fmla="*/ 2193934 h 2595608"/>
                <a:gd name="connsiteX45" fmla="*/ 3418280 w 4259075"/>
                <a:gd name="connsiteY45" fmla="*/ 1997732 h 2595608"/>
                <a:gd name="connsiteX46" fmla="*/ 3455873 w 4259075"/>
                <a:gd name="connsiteY46" fmla="*/ 1968452 h 2595608"/>
                <a:gd name="connsiteX47" fmla="*/ 3493171 w 4259075"/>
                <a:gd name="connsiteY47" fmla="*/ 1938584 h 2595608"/>
                <a:gd name="connsiteX48" fmla="*/ 3529660 w 4259075"/>
                <a:gd name="connsiteY48" fmla="*/ 1907538 h 2595608"/>
                <a:gd name="connsiteX49" fmla="*/ 3565634 w 4259075"/>
                <a:gd name="connsiteY49" fmla="*/ 1875905 h 2595608"/>
                <a:gd name="connsiteX50" fmla="*/ 3698790 w 4259075"/>
                <a:gd name="connsiteY50" fmla="*/ 1740248 h 2595608"/>
                <a:gd name="connsiteX51" fmla="*/ 3805535 w 4259075"/>
                <a:gd name="connsiteY51" fmla="*/ 1585610 h 2595608"/>
                <a:gd name="connsiteX52" fmla="*/ 3826943 w 4259075"/>
                <a:gd name="connsiteY52" fmla="*/ 1543309 h 2595608"/>
                <a:gd name="connsiteX53" fmla="*/ 3845703 w 4259075"/>
                <a:gd name="connsiteY53" fmla="*/ 1499390 h 2595608"/>
                <a:gd name="connsiteX54" fmla="*/ 3862991 w 4259075"/>
                <a:gd name="connsiteY54" fmla="*/ 1454440 h 2595608"/>
                <a:gd name="connsiteX55" fmla="*/ 3878955 w 4259075"/>
                <a:gd name="connsiteY55" fmla="*/ 1408608 h 2595608"/>
                <a:gd name="connsiteX56" fmla="*/ 3935601 w 4259075"/>
                <a:gd name="connsiteY56" fmla="*/ 1220646 h 2595608"/>
                <a:gd name="connsiteX57" fmla="*/ 3963336 w 4259075"/>
                <a:gd name="connsiteY57" fmla="*/ 1125892 h 2595608"/>
                <a:gd name="connsiteX58" fmla="*/ 3991880 w 4259075"/>
                <a:gd name="connsiteY58" fmla="*/ 1031284 h 2595608"/>
                <a:gd name="connsiteX59" fmla="*/ 4118121 w 4259075"/>
                <a:gd name="connsiteY59" fmla="*/ 657271 h 2595608"/>
                <a:gd name="connsiteX60" fmla="*/ 4181462 w 4259075"/>
                <a:gd name="connsiteY60" fmla="*/ 275386 h 2595608"/>
                <a:gd name="connsiteX61" fmla="*/ 4159834 w 4259075"/>
                <a:gd name="connsiteY61" fmla="*/ 82935 h 2595608"/>
                <a:gd name="connsiteX62" fmla="*/ 4149387 w 4259075"/>
                <a:gd name="connsiteY62" fmla="*/ 35705 h 2595608"/>
                <a:gd name="connsiteX63" fmla="*/ 4140011 w 4259075"/>
                <a:gd name="connsiteY63" fmla="*/ 0 h 2595608"/>
                <a:gd name="connsiteX64" fmla="*/ 4206395 w 4259075"/>
                <a:gd name="connsiteY64" fmla="*/ 0 h 2595608"/>
                <a:gd name="connsiteX65" fmla="*/ 4215811 w 4259075"/>
                <a:gd name="connsiteY65" fmla="*/ 36622 h 2595608"/>
                <a:gd name="connsiteX66" fmla="*/ 4259075 w 4259075"/>
                <a:gd name="connsiteY66" fmla="*/ 465851 h 2595608"/>
                <a:gd name="connsiteX67" fmla="*/ 2129538 w 4259075"/>
                <a:gd name="connsiteY67" fmla="*/ 2595608 h 2595608"/>
                <a:gd name="connsiteX68" fmla="*/ 0 w 4259075"/>
                <a:gd name="connsiteY68" fmla="*/ 465851 h 2595608"/>
                <a:gd name="connsiteX69" fmla="*/ 43265 w 4259075"/>
                <a:gd name="connsiteY69" fmla="*/ 36622 h 25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59075" h="2595608">
                  <a:moveTo>
                    <a:pt x="52680" y="0"/>
                  </a:moveTo>
                  <a:lnTo>
                    <a:pt x="266378" y="0"/>
                  </a:lnTo>
                  <a:lnTo>
                    <a:pt x="242219" y="48699"/>
                  </a:lnTo>
                  <a:cubicBezTo>
                    <a:pt x="230117" y="76517"/>
                    <a:pt x="219413" y="104969"/>
                    <a:pt x="210180" y="133991"/>
                  </a:cubicBezTo>
                  <a:cubicBezTo>
                    <a:pt x="191716" y="192035"/>
                    <a:pt x="179430" y="252507"/>
                    <a:pt x="172735" y="314155"/>
                  </a:cubicBezTo>
                  <a:lnTo>
                    <a:pt x="170307" y="337329"/>
                  </a:lnTo>
                  <a:lnTo>
                    <a:pt x="168909" y="360650"/>
                  </a:lnTo>
                  <a:lnTo>
                    <a:pt x="167438" y="384044"/>
                  </a:lnTo>
                  <a:cubicBezTo>
                    <a:pt x="167144" y="391915"/>
                    <a:pt x="167217" y="400008"/>
                    <a:pt x="167070" y="407953"/>
                  </a:cubicBezTo>
                  <a:lnTo>
                    <a:pt x="166482" y="455919"/>
                  </a:lnTo>
                  <a:lnTo>
                    <a:pt x="166188" y="479901"/>
                  </a:lnTo>
                  <a:lnTo>
                    <a:pt x="166040" y="491893"/>
                  </a:lnTo>
                  <a:lnTo>
                    <a:pt x="166482" y="503884"/>
                  </a:lnTo>
                  <a:cubicBezTo>
                    <a:pt x="167880" y="535886"/>
                    <a:pt x="168836" y="567887"/>
                    <a:pt x="170454" y="599962"/>
                  </a:cubicBezTo>
                  <a:lnTo>
                    <a:pt x="179576" y="695746"/>
                  </a:lnTo>
                  <a:cubicBezTo>
                    <a:pt x="183696" y="727601"/>
                    <a:pt x="188920" y="759308"/>
                    <a:pt x="193628" y="791089"/>
                  </a:cubicBezTo>
                  <a:lnTo>
                    <a:pt x="195467" y="803006"/>
                  </a:lnTo>
                  <a:lnTo>
                    <a:pt x="197895" y="814777"/>
                  </a:lnTo>
                  <a:lnTo>
                    <a:pt x="202750" y="838393"/>
                  </a:lnTo>
                  <a:lnTo>
                    <a:pt x="212461" y="885695"/>
                  </a:lnTo>
                  <a:cubicBezTo>
                    <a:pt x="227174" y="948301"/>
                    <a:pt x="243580" y="1010759"/>
                    <a:pt x="264473" y="1071746"/>
                  </a:cubicBezTo>
                  <a:lnTo>
                    <a:pt x="271903" y="1094773"/>
                  </a:lnTo>
                  <a:cubicBezTo>
                    <a:pt x="274330" y="1102424"/>
                    <a:pt x="277494" y="1109854"/>
                    <a:pt x="280290" y="1117431"/>
                  </a:cubicBezTo>
                  <a:lnTo>
                    <a:pt x="297431" y="1162675"/>
                  </a:lnTo>
                  <a:cubicBezTo>
                    <a:pt x="308245" y="1193131"/>
                    <a:pt x="322223" y="1222264"/>
                    <a:pt x="335170" y="1251838"/>
                  </a:cubicBezTo>
                  <a:lnTo>
                    <a:pt x="345029" y="1273981"/>
                  </a:lnTo>
                  <a:cubicBezTo>
                    <a:pt x="348191" y="1281411"/>
                    <a:pt x="351576" y="1288768"/>
                    <a:pt x="355328" y="1295904"/>
                  </a:cubicBezTo>
                  <a:lnTo>
                    <a:pt x="377177" y="1339088"/>
                  </a:lnTo>
                  <a:cubicBezTo>
                    <a:pt x="384681" y="1353433"/>
                    <a:pt x="391670" y="1367999"/>
                    <a:pt x="399615" y="1382051"/>
                  </a:cubicBezTo>
                  <a:lnTo>
                    <a:pt x="423818" y="1423984"/>
                  </a:lnTo>
                  <a:cubicBezTo>
                    <a:pt x="488410" y="1535879"/>
                    <a:pt x="564993" y="1640859"/>
                    <a:pt x="651213" y="1736863"/>
                  </a:cubicBezTo>
                  <a:cubicBezTo>
                    <a:pt x="823359" y="1929387"/>
                    <a:pt x="1035894" y="2083878"/>
                    <a:pt x="1267482" y="2190770"/>
                  </a:cubicBezTo>
                  <a:cubicBezTo>
                    <a:pt x="1383276" y="2244327"/>
                    <a:pt x="1503558" y="2286849"/>
                    <a:pt x="1626193" y="2317600"/>
                  </a:cubicBezTo>
                  <a:lnTo>
                    <a:pt x="1672393" y="2328340"/>
                  </a:lnTo>
                  <a:cubicBezTo>
                    <a:pt x="1687843" y="2331798"/>
                    <a:pt x="1702997" y="2336138"/>
                    <a:pt x="1718593" y="2338640"/>
                  </a:cubicBezTo>
                  <a:lnTo>
                    <a:pt x="1765087" y="2347320"/>
                  </a:lnTo>
                  <a:lnTo>
                    <a:pt x="1788335" y="2351661"/>
                  </a:lnTo>
                  <a:cubicBezTo>
                    <a:pt x="1796060" y="2353132"/>
                    <a:pt x="1803784" y="2354677"/>
                    <a:pt x="1811656" y="2355560"/>
                  </a:cubicBezTo>
                  <a:cubicBezTo>
                    <a:pt x="1842848" y="2359900"/>
                    <a:pt x="1873893" y="2364608"/>
                    <a:pt x="1905085" y="2368655"/>
                  </a:cubicBezTo>
                  <a:cubicBezTo>
                    <a:pt x="1936425" y="2371377"/>
                    <a:pt x="1967691" y="2374393"/>
                    <a:pt x="1998883" y="2377556"/>
                  </a:cubicBezTo>
                  <a:lnTo>
                    <a:pt x="2092901" y="2382191"/>
                  </a:lnTo>
                  <a:cubicBezTo>
                    <a:pt x="2124241" y="2383074"/>
                    <a:pt x="2155580" y="2382780"/>
                    <a:pt x="2186920" y="2383147"/>
                  </a:cubicBezTo>
                  <a:cubicBezTo>
                    <a:pt x="2249966" y="2382118"/>
                    <a:pt x="2313601" y="2379837"/>
                    <a:pt x="2376280" y="2374982"/>
                  </a:cubicBezTo>
                  <a:cubicBezTo>
                    <a:pt x="2501932" y="2365565"/>
                    <a:pt x="2625966" y="2347394"/>
                    <a:pt x="2746689" y="2317820"/>
                  </a:cubicBezTo>
                  <a:cubicBezTo>
                    <a:pt x="2867412" y="2288320"/>
                    <a:pt x="2984824" y="2247196"/>
                    <a:pt x="3097382" y="2193934"/>
                  </a:cubicBezTo>
                  <a:cubicBezTo>
                    <a:pt x="3209939" y="2140524"/>
                    <a:pt x="3316978" y="2074093"/>
                    <a:pt x="3418280" y="1997732"/>
                  </a:cubicBezTo>
                  <a:lnTo>
                    <a:pt x="3455873" y="1968452"/>
                  </a:lnTo>
                  <a:cubicBezTo>
                    <a:pt x="3468453" y="1958667"/>
                    <a:pt x="3481253" y="1949177"/>
                    <a:pt x="3493171" y="1938584"/>
                  </a:cubicBezTo>
                  <a:lnTo>
                    <a:pt x="3529660" y="1907538"/>
                  </a:lnTo>
                  <a:cubicBezTo>
                    <a:pt x="3541799" y="1897091"/>
                    <a:pt x="3554232" y="1886940"/>
                    <a:pt x="3565634" y="1875905"/>
                  </a:cubicBezTo>
                  <a:cubicBezTo>
                    <a:pt x="3612570" y="1832721"/>
                    <a:pt x="3658623" y="1788508"/>
                    <a:pt x="3698790" y="1740248"/>
                  </a:cubicBezTo>
                  <a:cubicBezTo>
                    <a:pt x="3740576" y="1692871"/>
                    <a:pt x="3775152" y="1640859"/>
                    <a:pt x="3805535" y="1585610"/>
                  </a:cubicBezTo>
                  <a:cubicBezTo>
                    <a:pt x="3812745" y="1571559"/>
                    <a:pt x="3819954" y="1557508"/>
                    <a:pt x="3826943" y="1543309"/>
                  </a:cubicBezTo>
                  <a:lnTo>
                    <a:pt x="3845703" y="1499390"/>
                  </a:lnTo>
                  <a:cubicBezTo>
                    <a:pt x="3852324" y="1484897"/>
                    <a:pt x="3857253" y="1469448"/>
                    <a:pt x="3862991" y="1454440"/>
                  </a:cubicBezTo>
                  <a:cubicBezTo>
                    <a:pt x="3868583" y="1439286"/>
                    <a:pt x="3874174" y="1424204"/>
                    <a:pt x="3878955" y="1408608"/>
                  </a:cubicBezTo>
                  <a:cubicBezTo>
                    <a:pt x="3899406" y="1347033"/>
                    <a:pt x="3917431" y="1283765"/>
                    <a:pt x="3935601" y="1220646"/>
                  </a:cubicBezTo>
                  <a:lnTo>
                    <a:pt x="3963336" y="1125892"/>
                  </a:lnTo>
                  <a:lnTo>
                    <a:pt x="3991880" y="1031284"/>
                  </a:lnTo>
                  <a:cubicBezTo>
                    <a:pt x="4030576" y="905411"/>
                    <a:pt x="4073612" y="781084"/>
                    <a:pt x="4118121" y="657271"/>
                  </a:cubicBezTo>
                  <a:cubicBezTo>
                    <a:pt x="4162703" y="535077"/>
                    <a:pt x="4184551" y="404863"/>
                    <a:pt x="4181462" y="275386"/>
                  </a:cubicBezTo>
                  <a:cubicBezTo>
                    <a:pt x="4180138" y="210647"/>
                    <a:pt x="4172634" y="146202"/>
                    <a:pt x="4159834" y="82935"/>
                  </a:cubicBezTo>
                  <a:cubicBezTo>
                    <a:pt x="4156670" y="67119"/>
                    <a:pt x="4153506" y="51302"/>
                    <a:pt x="4149387" y="35705"/>
                  </a:cubicBezTo>
                  <a:lnTo>
                    <a:pt x="4140011" y="0"/>
                  </a:lnTo>
                  <a:lnTo>
                    <a:pt x="4206395" y="0"/>
                  </a:lnTo>
                  <a:lnTo>
                    <a:pt x="4215811" y="36622"/>
                  </a:lnTo>
                  <a:cubicBezTo>
                    <a:pt x="4244178" y="175266"/>
                    <a:pt x="4259075" y="318818"/>
                    <a:pt x="4259075" y="465851"/>
                  </a:cubicBezTo>
                  <a:cubicBezTo>
                    <a:pt x="4259075" y="1642109"/>
                    <a:pt x="3305650" y="2595608"/>
                    <a:pt x="2129538" y="2595608"/>
                  </a:cubicBezTo>
                  <a:cubicBezTo>
                    <a:pt x="953425" y="2595608"/>
                    <a:pt x="0" y="1642109"/>
                    <a:pt x="0" y="465851"/>
                  </a:cubicBezTo>
                  <a:cubicBezTo>
                    <a:pt x="0" y="318818"/>
                    <a:pt x="14897" y="175266"/>
                    <a:pt x="43265" y="36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B2BFE7-4789-415B-95EB-14492FB3B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49865"/>
            <a:ext cx="4175089" cy="4808132"/>
            <a:chOff x="1" y="2085789"/>
            <a:chExt cx="4166196" cy="477220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063D438-B9BE-462F-9922-5898C81E5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" y="2090729"/>
              <a:ext cx="4074689" cy="4767267"/>
            </a:xfrm>
            <a:custGeom>
              <a:avLst/>
              <a:gdLst>
                <a:gd name="connsiteX0" fmla="*/ 1046692 w 4074689"/>
                <a:gd name="connsiteY0" fmla="*/ 94 h 4767267"/>
                <a:gd name="connsiteX1" fmla="*/ 1337546 w 4074689"/>
                <a:gd name="connsiteY1" fmla="*/ 18298 h 4767267"/>
                <a:gd name="connsiteX2" fmla="*/ 1622724 w 4074689"/>
                <a:gd name="connsiteY2" fmla="*/ 72914 h 4767267"/>
                <a:gd name="connsiteX3" fmla="*/ 2166201 w 4074689"/>
                <a:gd name="connsiteY3" fmla="*/ 271457 h 4767267"/>
                <a:gd name="connsiteX4" fmla="*/ 2421822 w 4074689"/>
                <a:gd name="connsiteY4" fmla="*/ 407888 h 4767267"/>
                <a:gd name="connsiteX5" fmla="*/ 2665771 w 4074689"/>
                <a:gd name="connsiteY5" fmla="*/ 565095 h 4767267"/>
                <a:gd name="connsiteX6" fmla="*/ 3113618 w 4074689"/>
                <a:gd name="connsiteY6" fmla="*/ 937551 h 4767267"/>
                <a:gd name="connsiteX7" fmla="*/ 3499459 w 4074689"/>
                <a:gd name="connsiteY7" fmla="*/ 1380471 h 4767267"/>
                <a:gd name="connsiteX8" fmla="*/ 3808412 w 4074689"/>
                <a:gd name="connsiteY8" fmla="*/ 1887965 h 4767267"/>
                <a:gd name="connsiteX9" fmla="*/ 3927923 w 4074689"/>
                <a:gd name="connsiteY9" fmla="*/ 2163720 h 4767267"/>
                <a:gd name="connsiteX10" fmla="*/ 3953731 w 4074689"/>
                <a:gd name="connsiteY10" fmla="*/ 2234720 h 4767267"/>
                <a:gd name="connsiteX11" fmla="*/ 3977397 w 4074689"/>
                <a:gd name="connsiteY11" fmla="*/ 2306577 h 4767267"/>
                <a:gd name="connsiteX12" fmla="*/ 3998387 w 4074689"/>
                <a:gd name="connsiteY12" fmla="*/ 2379398 h 4767267"/>
                <a:gd name="connsiteX13" fmla="*/ 4016806 w 4074689"/>
                <a:gd name="connsiteY13" fmla="*/ 2453075 h 4767267"/>
                <a:gd name="connsiteX14" fmla="*/ 4073778 w 4074689"/>
                <a:gd name="connsiteY14" fmla="*/ 3058342 h 4767267"/>
                <a:gd name="connsiteX15" fmla="*/ 4041972 w 4074689"/>
                <a:gd name="connsiteY15" fmla="*/ 3360868 h 4767267"/>
                <a:gd name="connsiteX16" fmla="*/ 3967867 w 4074689"/>
                <a:gd name="connsiteY16" fmla="*/ 3653757 h 4767267"/>
                <a:gd name="connsiteX17" fmla="*/ 3869130 w 4074689"/>
                <a:gd name="connsiteY17" fmla="*/ 3936900 h 4767267"/>
                <a:gd name="connsiteX18" fmla="*/ 3807020 w 4074689"/>
                <a:gd name="connsiteY18" fmla="*/ 4077615 h 4767267"/>
                <a:gd name="connsiteX19" fmla="*/ 3727131 w 4074689"/>
                <a:gd name="connsiteY19" fmla="*/ 4214689 h 4767267"/>
                <a:gd name="connsiteX20" fmla="*/ 3624860 w 4074689"/>
                <a:gd name="connsiteY20" fmla="*/ 4341161 h 4767267"/>
                <a:gd name="connsiteX21" fmla="*/ 3565962 w 4074689"/>
                <a:gd name="connsiteY21" fmla="*/ 4397383 h 4767267"/>
                <a:gd name="connsiteX22" fmla="*/ 3503850 w 4074689"/>
                <a:gd name="connsiteY22" fmla="*/ 4447714 h 4767267"/>
                <a:gd name="connsiteX23" fmla="*/ 3256153 w 4074689"/>
                <a:gd name="connsiteY23" fmla="*/ 4606206 h 4767267"/>
                <a:gd name="connsiteX24" fmla="*/ 3038441 w 4074689"/>
                <a:gd name="connsiteY24" fmla="*/ 4750455 h 4767267"/>
                <a:gd name="connsiteX25" fmla="*/ 3017938 w 4074689"/>
                <a:gd name="connsiteY25" fmla="*/ 4767267 h 4767267"/>
                <a:gd name="connsiteX26" fmla="*/ 2539508 w 4074689"/>
                <a:gd name="connsiteY26" fmla="*/ 4767267 h 4767267"/>
                <a:gd name="connsiteX27" fmla="*/ 2572711 w 4074689"/>
                <a:gd name="connsiteY27" fmla="*/ 4733214 h 4767267"/>
                <a:gd name="connsiteX28" fmla="*/ 2626577 w 4074689"/>
                <a:gd name="connsiteY28" fmla="*/ 4680955 h 4767267"/>
                <a:gd name="connsiteX29" fmla="*/ 2865171 w 4074689"/>
                <a:gd name="connsiteY29" fmla="*/ 4494405 h 4767267"/>
                <a:gd name="connsiteX30" fmla="*/ 3121970 w 4074689"/>
                <a:gd name="connsiteY30" fmla="*/ 4352298 h 4767267"/>
                <a:gd name="connsiteX31" fmla="*/ 3243302 w 4074689"/>
                <a:gd name="connsiteY31" fmla="*/ 4291579 h 4767267"/>
                <a:gd name="connsiteX32" fmla="*/ 3351141 w 4074689"/>
                <a:gd name="connsiteY32" fmla="*/ 4228718 h 4767267"/>
                <a:gd name="connsiteX33" fmla="*/ 3515308 w 4074689"/>
                <a:gd name="connsiteY33" fmla="*/ 4066692 h 4767267"/>
                <a:gd name="connsiteX34" fmla="*/ 3619292 w 4074689"/>
                <a:gd name="connsiteY34" fmla="*/ 3844589 h 4767267"/>
                <a:gd name="connsiteX35" fmla="*/ 3670481 w 4074689"/>
                <a:gd name="connsiteY35" fmla="*/ 3588967 h 4767267"/>
                <a:gd name="connsiteX36" fmla="*/ 3679476 w 4074689"/>
                <a:gd name="connsiteY36" fmla="*/ 3328313 h 4767267"/>
                <a:gd name="connsiteX37" fmla="*/ 3662770 w 4074689"/>
                <a:gd name="connsiteY37" fmla="*/ 3071085 h 4767267"/>
                <a:gd name="connsiteX38" fmla="*/ 3624432 w 4074689"/>
                <a:gd name="connsiteY38" fmla="*/ 2817926 h 4767267"/>
                <a:gd name="connsiteX39" fmla="*/ 3564462 w 4074689"/>
                <a:gd name="connsiteY39" fmla="*/ 2569266 h 4767267"/>
                <a:gd name="connsiteX40" fmla="*/ 3401259 w 4074689"/>
                <a:gd name="connsiteY40" fmla="*/ 2080834 h 4767267"/>
                <a:gd name="connsiteX41" fmla="*/ 3160844 w 4074689"/>
                <a:gd name="connsiteY41" fmla="*/ 1617673 h 4767267"/>
                <a:gd name="connsiteX42" fmla="*/ 3014239 w 4074689"/>
                <a:gd name="connsiteY42" fmla="*/ 1399211 h 4767267"/>
                <a:gd name="connsiteX43" fmla="*/ 2850714 w 4074689"/>
                <a:gd name="connsiteY43" fmla="*/ 1191887 h 4767267"/>
                <a:gd name="connsiteX44" fmla="*/ 2477401 w 4074689"/>
                <a:gd name="connsiteY44" fmla="*/ 816647 h 4767267"/>
                <a:gd name="connsiteX45" fmla="*/ 2045190 w 4074689"/>
                <a:gd name="connsiteY45" fmla="*/ 511015 h 4767267"/>
                <a:gd name="connsiteX46" fmla="*/ 1987362 w 4074689"/>
                <a:gd name="connsiteY46" fmla="*/ 478889 h 4767267"/>
                <a:gd name="connsiteX47" fmla="*/ 1928785 w 4074689"/>
                <a:gd name="connsiteY47" fmla="*/ 448261 h 4767267"/>
                <a:gd name="connsiteX48" fmla="*/ 1869243 w 4074689"/>
                <a:gd name="connsiteY48" fmla="*/ 419561 h 4767267"/>
                <a:gd name="connsiteX49" fmla="*/ 1809059 w 4074689"/>
                <a:gd name="connsiteY49" fmla="*/ 392468 h 4767267"/>
                <a:gd name="connsiteX50" fmla="*/ 1561897 w 4074689"/>
                <a:gd name="connsiteY50" fmla="*/ 301763 h 4767267"/>
                <a:gd name="connsiteX51" fmla="*/ 1306490 w 4074689"/>
                <a:gd name="connsiteY51" fmla="*/ 243078 h 4767267"/>
                <a:gd name="connsiteX52" fmla="*/ 1046692 w 4074689"/>
                <a:gd name="connsiteY52" fmla="*/ 220804 h 4767267"/>
                <a:gd name="connsiteX53" fmla="*/ 524526 w 4074689"/>
                <a:gd name="connsiteY53" fmla="*/ 289662 h 4767267"/>
                <a:gd name="connsiteX54" fmla="*/ 40912 w 4074689"/>
                <a:gd name="connsiteY54" fmla="*/ 492810 h 4767267"/>
                <a:gd name="connsiteX55" fmla="*/ 0 w 4074689"/>
                <a:gd name="connsiteY55" fmla="*/ 518591 h 4767267"/>
                <a:gd name="connsiteX56" fmla="*/ 0 w 4074689"/>
                <a:gd name="connsiteY56" fmla="*/ 177282 h 4767267"/>
                <a:gd name="connsiteX57" fmla="*/ 49814 w 4074689"/>
                <a:gd name="connsiteY57" fmla="*/ 159522 h 4767267"/>
                <a:gd name="connsiteX58" fmla="*/ 472803 w 4074689"/>
                <a:gd name="connsiteY58" fmla="*/ 53745 h 4767267"/>
                <a:gd name="connsiteX59" fmla="*/ 1046692 w 4074689"/>
                <a:gd name="connsiteY59" fmla="*/ 94 h 47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074689" h="4767267">
                  <a:moveTo>
                    <a:pt x="1046692" y="94"/>
                  </a:moveTo>
                  <a:cubicBezTo>
                    <a:pt x="1144143" y="-870"/>
                    <a:pt x="1241380" y="5662"/>
                    <a:pt x="1337546" y="18298"/>
                  </a:cubicBezTo>
                  <a:cubicBezTo>
                    <a:pt x="1433819" y="30400"/>
                    <a:pt x="1528914" y="49354"/>
                    <a:pt x="1622724" y="72914"/>
                  </a:cubicBezTo>
                  <a:cubicBezTo>
                    <a:pt x="1810344" y="120355"/>
                    <a:pt x="1992074" y="188035"/>
                    <a:pt x="2166201" y="271457"/>
                  </a:cubicBezTo>
                  <a:cubicBezTo>
                    <a:pt x="2253157" y="313436"/>
                    <a:pt x="2338614" y="358628"/>
                    <a:pt x="2421822" y="407888"/>
                  </a:cubicBezTo>
                  <a:cubicBezTo>
                    <a:pt x="2505244" y="456721"/>
                    <a:pt x="2586740" y="509087"/>
                    <a:pt x="2665771" y="565095"/>
                  </a:cubicBezTo>
                  <a:cubicBezTo>
                    <a:pt x="2823835" y="677111"/>
                    <a:pt x="2974188" y="801119"/>
                    <a:pt x="3113618" y="937551"/>
                  </a:cubicBezTo>
                  <a:cubicBezTo>
                    <a:pt x="3253047" y="1073982"/>
                    <a:pt x="3382839" y="1221658"/>
                    <a:pt x="3499459" y="1380471"/>
                  </a:cubicBezTo>
                  <a:cubicBezTo>
                    <a:pt x="3616507" y="1539070"/>
                    <a:pt x="3719849" y="1709021"/>
                    <a:pt x="3808412" y="1887965"/>
                  </a:cubicBezTo>
                  <a:cubicBezTo>
                    <a:pt x="3852317" y="1977600"/>
                    <a:pt x="3892048" y="2069696"/>
                    <a:pt x="3927923" y="2163720"/>
                  </a:cubicBezTo>
                  <a:cubicBezTo>
                    <a:pt x="3936704" y="2187279"/>
                    <a:pt x="3945806" y="2210732"/>
                    <a:pt x="3953731" y="2234720"/>
                  </a:cubicBezTo>
                  <a:lnTo>
                    <a:pt x="3977397" y="2306577"/>
                  </a:lnTo>
                  <a:lnTo>
                    <a:pt x="3998387" y="2379398"/>
                  </a:lnTo>
                  <a:cubicBezTo>
                    <a:pt x="4005241" y="2403706"/>
                    <a:pt x="4010809" y="2428444"/>
                    <a:pt x="4016806" y="2453075"/>
                  </a:cubicBezTo>
                  <a:cubicBezTo>
                    <a:pt x="4062640" y="2650547"/>
                    <a:pt x="4078918" y="2855301"/>
                    <a:pt x="4073778" y="3058342"/>
                  </a:cubicBezTo>
                  <a:cubicBezTo>
                    <a:pt x="4071101" y="3159862"/>
                    <a:pt x="4060499" y="3261275"/>
                    <a:pt x="4041972" y="3360868"/>
                  </a:cubicBezTo>
                  <a:cubicBezTo>
                    <a:pt x="4023338" y="3460460"/>
                    <a:pt x="3997530" y="3558234"/>
                    <a:pt x="3967867" y="3653757"/>
                  </a:cubicBezTo>
                  <a:cubicBezTo>
                    <a:pt x="3938310" y="3749494"/>
                    <a:pt x="3906612" y="3842769"/>
                    <a:pt x="3869130" y="3936900"/>
                  </a:cubicBezTo>
                  <a:cubicBezTo>
                    <a:pt x="3850390" y="3983912"/>
                    <a:pt x="3830043" y="4031031"/>
                    <a:pt x="3807020" y="4077615"/>
                  </a:cubicBezTo>
                  <a:cubicBezTo>
                    <a:pt x="3783567" y="4124092"/>
                    <a:pt x="3757651" y="4170354"/>
                    <a:pt x="3727131" y="4214689"/>
                  </a:cubicBezTo>
                  <a:cubicBezTo>
                    <a:pt x="3697039" y="4259238"/>
                    <a:pt x="3662663" y="4301967"/>
                    <a:pt x="3624860" y="4341161"/>
                  </a:cubicBezTo>
                  <a:cubicBezTo>
                    <a:pt x="3605906" y="4360651"/>
                    <a:pt x="3586202" y="4379499"/>
                    <a:pt x="3565962" y="4397383"/>
                  </a:cubicBezTo>
                  <a:cubicBezTo>
                    <a:pt x="3545721" y="4415159"/>
                    <a:pt x="3524839" y="4431758"/>
                    <a:pt x="3503850" y="4447714"/>
                  </a:cubicBezTo>
                  <a:cubicBezTo>
                    <a:pt x="3419464" y="4511326"/>
                    <a:pt x="3334007" y="4558980"/>
                    <a:pt x="3256153" y="4606206"/>
                  </a:cubicBezTo>
                  <a:cubicBezTo>
                    <a:pt x="3177871" y="4652897"/>
                    <a:pt x="3105693" y="4699266"/>
                    <a:pt x="3038441" y="4750455"/>
                  </a:cubicBezTo>
                  <a:lnTo>
                    <a:pt x="3017938" y="4767267"/>
                  </a:lnTo>
                  <a:lnTo>
                    <a:pt x="2539508" y="4767267"/>
                  </a:lnTo>
                  <a:lnTo>
                    <a:pt x="2572711" y="4733214"/>
                  </a:lnTo>
                  <a:cubicBezTo>
                    <a:pt x="2589631" y="4716080"/>
                    <a:pt x="2608265" y="4698089"/>
                    <a:pt x="2626577" y="4680955"/>
                  </a:cubicBezTo>
                  <a:cubicBezTo>
                    <a:pt x="2700040" y="4611775"/>
                    <a:pt x="2780785" y="4549235"/>
                    <a:pt x="2865171" y="4494405"/>
                  </a:cubicBezTo>
                  <a:cubicBezTo>
                    <a:pt x="2949450" y="4439469"/>
                    <a:pt x="3037906" y="4393635"/>
                    <a:pt x="3121970" y="4352298"/>
                  </a:cubicBezTo>
                  <a:cubicBezTo>
                    <a:pt x="3163949" y="4331737"/>
                    <a:pt x="3204858" y="4311819"/>
                    <a:pt x="3243302" y="4291579"/>
                  </a:cubicBezTo>
                  <a:cubicBezTo>
                    <a:pt x="3281855" y="4271445"/>
                    <a:pt x="3318157" y="4251099"/>
                    <a:pt x="3351141" y="4228718"/>
                  </a:cubicBezTo>
                  <a:cubicBezTo>
                    <a:pt x="3417536" y="4184382"/>
                    <a:pt x="3471294" y="4131694"/>
                    <a:pt x="3515308" y="4066692"/>
                  </a:cubicBezTo>
                  <a:cubicBezTo>
                    <a:pt x="3559000" y="4001689"/>
                    <a:pt x="3593484" y="3925870"/>
                    <a:pt x="3619292" y="3844589"/>
                  </a:cubicBezTo>
                  <a:cubicBezTo>
                    <a:pt x="3644886" y="3763308"/>
                    <a:pt x="3661271" y="3675710"/>
                    <a:pt x="3670481" y="3588967"/>
                  </a:cubicBezTo>
                  <a:cubicBezTo>
                    <a:pt x="3679368" y="3501904"/>
                    <a:pt x="3681297" y="3414733"/>
                    <a:pt x="3679476" y="3328313"/>
                  </a:cubicBezTo>
                  <a:cubicBezTo>
                    <a:pt x="3676798" y="3241785"/>
                    <a:pt x="3671016" y="3156221"/>
                    <a:pt x="3662770" y="3071085"/>
                  </a:cubicBezTo>
                  <a:cubicBezTo>
                    <a:pt x="3654524" y="2985950"/>
                    <a:pt x="3641995" y="2901456"/>
                    <a:pt x="3624432" y="2817926"/>
                  </a:cubicBezTo>
                  <a:cubicBezTo>
                    <a:pt x="3607083" y="2734290"/>
                    <a:pt x="3586415" y="2651617"/>
                    <a:pt x="3564462" y="2569266"/>
                  </a:cubicBezTo>
                  <a:cubicBezTo>
                    <a:pt x="3520556" y="2404563"/>
                    <a:pt x="3468939" y="2240181"/>
                    <a:pt x="3401259" y="2080834"/>
                  </a:cubicBezTo>
                  <a:cubicBezTo>
                    <a:pt x="3333578" y="1921592"/>
                    <a:pt x="3253047" y="1766420"/>
                    <a:pt x="3160844" y="1617673"/>
                  </a:cubicBezTo>
                  <a:cubicBezTo>
                    <a:pt x="3114475" y="1543460"/>
                    <a:pt x="3065749" y="1470426"/>
                    <a:pt x="3014239" y="1399211"/>
                  </a:cubicBezTo>
                  <a:cubicBezTo>
                    <a:pt x="2962729" y="1327997"/>
                    <a:pt x="2907792" y="1259032"/>
                    <a:pt x="2850714" y="1191887"/>
                  </a:cubicBezTo>
                  <a:cubicBezTo>
                    <a:pt x="2736878" y="1057276"/>
                    <a:pt x="2612012" y="931233"/>
                    <a:pt x="2477401" y="816647"/>
                  </a:cubicBezTo>
                  <a:cubicBezTo>
                    <a:pt x="2343112" y="701634"/>
                    <a:pt x="2198435" y="598614"/>
                    <a:pt x="2045190" y="511015"/>
                  </a:cubicBezTo>
                  <a:cubicBezTo>
                    <a:pt x="2025914" y="500307"/>
                    <a:pt x="2006746" y="489276"/>
                    <a:pt x="1987362" y="478889"/>
                  </a:cubicBezTo>
                  <a:lnTo>
                    <a:pt x="1928785" y="448261"/>
                  </a:lnTo>
                  <a:lnTo>
                    <a:pt x="1869243" y="419561"/>
                  </a:lnTo>
                  <a:cubicBezTo>
                    <a:pt x="1849324" y="410137"/>
                    <a:pt x="1829085" y="401570"/>
                    <a:pt x="1809059" y="392468"/>
                  </a:cubicBezTo>
                  <a:cubicBezTo>
                    <a:pt x="1728528" y="357129"/>
                    <a:pt x="1645748" y="327144"/>
                    <a:pt x="1561897" y="301763"/>
                  </a:cubicBezTo>
                  <a:cubicBezTo>
                    <a:pt x="1478046" y="276490"/>
                    <a:pt x="1392590" y="257107"/>
                    <a:pt x="1306490" y="243078"/>
                  </a:cubicBezTo>
                  <a:cubicBezTo>
                    <a:pt x="1220284" y="229264"/>
                    <a:pt x="1133435" y="221875"/>
                    <a:pt x="1046692" y="220804"/>
                  </a:cubicBezTo>
                  <a:cubicBezTo>
                    <a:pt x="870424" y="219519"/>
                    <a:pt x="694048" y="242757"/>
                    <a:pt x="524526" y="289662"/>
                  </a:cubicBezTo>
                  <a:cubicBezTo>
                    <a:pt x="354790" y="336139"/>
                    <a:pt x="192871" y="407246"/>
                    <a:pt x="40912" y="492810"/>
                  </a:cubicBezTo>
                  <a:lnTo>
                    <a:pt x="0" y="518591"/>
                  </a:lnTo>
                  <a:lnTo>
                    <a:pt x="0" y="177282"/>
                  </a:lnTo>
                  <a:lnTo>
                    <a:pt x="49814" y="159522"/>
                  </a:lnTo>
                  <a:cubicBezTo>
                    <a:pt x="188762" y="114083"/>
                    <a:pt x="330481" y="79607"/>
                    <a:pt x="472803" y="53745"/>
                  </a:cubicBezTo>
                  <a:cubicBezTo>
                    <a:pt x="662778" y="19369"/>
                    <a:pt x="854682" y="1592"/>
                    <a:pt x="1046692" y="94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22CC46-32AB-4723-A136-9EA63606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260008 w 4094322"/>
                <a:gd name="connsiteY4" fmla="*/ 4728300 h 4728300"/>
                <a:gd name="connsiteX5" fmla="*/ 2292097 w 4094322"/>
                <a:gd name="connsiteY5" fmla="*/ 4693324 h 4728300"/>
                <a:gd name="connsiteX6" fmla="*/ 2443561 w 4094322"/>
                <a:gd name="connsiteY6" fmla="*/ 4534364 h 4728300"/>
                <a:gd name="connsiteX7" fmla="*/ 3133428 w 4094322"/>
                <a:gd name="connsiteY7" fmla="*/ 4037578 h 4728300"/>
                <a:gd name="connsiteX8" fmla="*/ 3355959 w 4094322"/>
                <a:gd name="connsiteY8" fmla="*/ 3895577 h 4728300"/>
                <a:gd name="connsiteX9" fmla="*/ 3489499 w 4094322"/>
                <a:gd name="connsiteY9" fmla="*/ 3607080 h 4728300"/>
                <a:gd name="connsiteX10" fmla="*/ 3497210 w 4094322"/>
                <a:gd name="connsiteY10" fmla="*/ 2604727 h 4728300"/>
                <a:gd name="connsiteX11" fmla="*/ 3031050 w 4094322"/>
                <a:gd name="connsiteY11" fmla="*/ 1655061 h 4728300"/>
                <a:gd name="connsiteX12" fmla="*/ 2095629 w 4094322"/>
                <a:gd name="connsiteY12" fmla="*/ 837436 h 4728300"/>
                <a:gd name="connsiteX13" fmla="*/ 1040588 w 4094322"/>
                <a:gd name="connsiteY13" fmla="*/ 535445 h 4728300"/>
                <a:gd name="connsiteX14" fmla="*/ 98003 w 4094322"/>
                <a:gd name="connsiteY14" fmla="*/ 725234 h 4728300"/>
                <a:gd name="connsiteX15" fmla="*/ 0 w 4094322"/>
                <a:gd name="connsiteY15" fmla="*/ 772488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260008" y="4728300"/>
                  </a:lnTo>
                  <a:lnTo>
                    <a:pt x="2292097" y="4693324"/>
                  </a:lnTo>
                  <a:cubicBezTo>
                    <a:pt x="2341184" y="4640489"/>
                    <a:pt x="2391515" y="4587319"/>
                    <a:pt x="2443561" y="4534364"/>
                  </a:cubicBezTo>
                  <a:cubicBezTo>
                    <a:pt x="2708070" y="4265142"/>
                    <a:pt x="2953946" y="4133636"/>
                    <a:pt x="3133428" y="4037578"/>
                  </a:cubicBezTo>
                  <a:cubicBezTo>
                    <a:pt x="3247157" y="3976644"/>
                    <a:pt x="3313659" y="3940019"/>
                    <a:pt x="3355959" y="3895577"/>
                  </a:cubicBezTo>
                  <a:cubicBezTo>
                    <a:pt x="3405648" y="3843425"/>
                    <a:pt x="3450626" y="3746295"/>
                    <a:pt x="3489499" y="3607080"/>
                  </a:cubicBezTo>
                  <a:cubicBezTo>
                    <a:pt x="3579454" y="3285063"/>
                    <a:pt x="3582024" y="2947840"/>
                    <a:pt x="3497210" y="2604727"/>
                  </a:cubicBezTo>
                  <a:cubicBezTo>
                    <a:pt x="3416679" y="2279176"/>
                    <a:pt x="3255509" y="1950841"/>
                    <a:pt x="3031050" y="1655061"/>
                  </a:cubicBezTo>
                  <a:cubicBezTo>
                    <a:pt x="2777250" y="1320622"/>
                    <a:pt x="2453734" y="1037907"/>
                    <a:pt x="2095629" y="837436"/>
                  </a:cubicBezTo>
                  <a:cubicBezTo>
                    <a:pt x="1742663" y="639857"/>
                    <a:pt x="1377811" y="535445"/>
                    <a:pt x="1040588" y="535445"/>
                  </a:cubicBezTo>
                  <a:cubicBezTo>
                    <a:pt x="711931" y="535445"/>
                    <a:pt x="392993" y="600716"/>
                    <a:pt x="98003" y="725234"/>
                  </a:cubicBezTo>
                  <a:lnTo>
                    <a:pt x="0" y="772488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4B1F35-4E44-447F-BF3C-35B6CD207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114750 w 4094322"/>
                <a:gd name="connsiteY4" fmla="*/ 4728300 h 4728300"/>
                <a:gd name="connsiteX5" fmla="*/ 2214069 w 4094322"/>
                <a:gd name="connsiteY5" fmla="*/ 4620048 h 4728300"/>
                <a:gd name="connsiteX6" fmla="*/ 2367207 w 4094322"/>
                <a:gd name="connsiteY6" fmla="*/ 4459402 h 4728300"/>
                <a:gd name="connsiteX7" fmla="*/ 3082882 w 4094322"/>
                <a:gd name="connsiteY7" fmla="*/ 3943232 h 4728300"/>
                <a:gd name="connsiteX8" fmla="*/ 3278427 w 4094322"/>
                <a:gd name="connsiteY8" fmla="*/ 3821793 h 4728300"/>
                <a:gd name="connsiteX9" fmla="*/ 3386372 w 4094322"/>
                <a:gd name="connsiteY9" fmla="*/ 3578380 h 4728300"/>
                <a:gd name="connsiteX10" fmla="*/ 3393333 w 4094322"/>
                <a:gd name="connsiteY10" fmla="*/ 2630535 h 4728300"/>
                <a:gd name="connsiteX11" fmla="*/ 2945809 w 4094322"/>
                <a:gd name="connsiteY11" fmla="*/ 1719850 h 4728300"/>
                <a:gd name="connsiteX12" fmla="*/ 2043369 w 4094322"/>
                <a:gd name="connsiteY12" fmla="*/ 930925 h 4728300"/>
                <a:gd name="connsiteX13" fmla="*/ 1040588 w 4094322"/>
                <a:gd name="connsiteY13" fmla="*/ 642534 h 4728300"/>
                <a:gd name="connsiteX14" fmla="*/ 139447 w 4094322"/>
                <a:gd name="connsiteY14" fmla="*/ 824024 h 4728300"/>
                <a:gd name="connsiteX15" fmla="*/ 0 w 4094322"/>
                <a:gd name="connsiteY15" fmla="*/ 891274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114750" y="4728300"/>
                  </a:lnTo>
                  <a:lnTo>
                    <a:pt x="2214069" y="4620048"/>
                  </a:lnTo>
                  <a:cubicBezTo>
                    <a:pt x="2263598" y="4566758"/>
                    <a:pt x="2314465" y="4513053"/>
                    <a:pt x="2367207" y="4459402"/>
                  </a:cubicBezTo>
                  <a:cubicBezTo>
                    <a:pt x="2643068" y="4178614"/>
                    <a:pt x="2897297" y="4042503"/>
                    <a:pt x="3082882" y="3943232"/>
                  </a:cubicBezTo>
                  <a:cubicBezTo>
                    <a:pt x="3173908" y="3894400"/>
                    <a:pt x="3245872" y="3855955"/>
                    <a:pt x="3278427" y="3821793"/>
                  </a:cubicBezTo>
                  <a:cubicBezTo>
                    <a:pt x="3314837" y="3783562"/>
                    <a:pt x="3353174" y="3697141"/>
                    <a:pt x="3386372" y="3578380"/>
                  </a:cubicBezTo>
                  <a:cubicBezTo>
                    <a:pt x="3471400" y="3274354"/>
                    <a:pt x="3473650" y="2955442"/>
                    <a:pt x="3393333" y="2630535"/>
                  </a:cubicBezTo>
                  <a:cubicBezTo>
                    <a:pt x="3316229" y="2319013"/>
                    <a:pt x="3161485" y="2004065"/>
                    <a:pt x="2945809" y="1719850"/>
                  </a:cubicBezTo>
                  <a:cubicBezTo>
                    <a:pt x="2700788" y="1397084"/>
                    <a:pt x="2388731" y="1124221"/>
                    <a:pt x="2043369" y="930925"/>
                  </a:cubicBezTo>
                  <a:cubicBezTo>
                    <a:pt x="1706253" y="742234"/>
                    <a:pt x="1359498" y="642534"/>
                    <a:pt x="1040588" y="642534"/>
                  </a:cubicBezTo>
                  <a:cubicBezTo>
                    <a:pt x="726442" y="642534"/>
                    <a:pt x="421506" y="704941"/>
                    <a:pt x="139447" y="824024"/>
                  </a:cubicBezTo>
                  <a:lnTo>
                    <a:pt x="0" y="891274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B2D1A994-76AB-4AAF-9FF7-ACAD9498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" y="2085789"/>
              <a:ext cx="4166195" cy="4772206"/>
            </a:xfrm>
            <a:custGeom>
              <a:avLst/>
              <a:gdLst>
                <a:gd name="connsiteX0" fmla="*/ 1065969 w 4166195"/>
                <a:gd name="connsiteY0" fmla="*/ 0 h 4772206"/>
                <a:gd name="connsiteX1" fmla="*/ 4166195 w 4166195"/>
                <a:gd name="connsiteY1" fmla="*/ 3100228 h 4772206"/>
                <a:gd name="connsiteX2" fmla="*/ 3792022 w 4166195"/>
                <a:gd name="connsiteY2" fmla="*/ 4577997 h 4772206"/>
                <a:gd name="connsiteX3" fmla="*/ 3674039 w 4166195"/>
                <a:gd name="connsiteY3" fmla="*/ 4772206 h 4772206"/>
                <a:gd name="connsiteX4" fmla="*/ 2867094 w 4166195"/>
                <a:gd name="connsiteY4" fmla="*/ 4772206 h 4772206"/>
                <a:gd name="connsiteX5" fmla="*/ 2962846 w 4166195"/>
                <a:gd name="connsiteY5" fmla="*/ 4685004 h 4772206"/>
                <a:gd name="connsiteX6" fmla="*/ 3336470 w 4166195"/>
                <a:gd name="connsiteY6" fmla="*/ 4432308 h 4772206"/>
                <a:gd name="connsiteX7" fmla="*/ 3580311 w 4166195"/>
                <a:gd name="connsiteY7" fmla="*/ 4282704 h 4772206"/>
                <a:gd name="connsiteX8" fmla="*/ 3763541 w 4166195"/>
                <a:gd name="connsiteY8" fmla="*/ 4093585 h 4772206"/>
                <a:gd name="connsiteX9" fmla="*/ 3877376 w 4166195"/>
                <a:gd name="connsiteY9" fmla="*/ 3853063 h 4772206"/>
                <a:gd name="connsiteX10" fmla="*/ 3945164 w 4166195"/>
                <a:gd name="connsiteY10" fmla="*/ 3585876 h 4772206"/>
                <a:gd name="connsiteX11" fmla="*/ 3956837 w 4166195"/>
                <a:gd name="connsiteY11" fmla="*/ 3517660 h 4772206"/>
                <a:gd name="connsiteX12" fmla="*/ 3966688 w 4166195"/>
                <a:gd name="connsiteY12" fmla="*/ 3449338 h 4772206"/>
                <a:gd name="connsiteX13" fmla="*/ 3974078 w 4166195"/>
                <a:gd name="connsiteY13" fmla="*/ 3380801 h 4772206"/>
                <a:gd name="connsiteX14" fmla="*/ 3979432 w 4166195"/>
                <a:gd name="connsiteY14" fmla="*/ 3312156 h 4772206"/>
                <a:gd name="connsiteX15" fmla="*/ 3982432 w 4166195"/>
                <a:gd name="connsiteY15" fmla="*/ 3037366 h 4772206"/>
                <a:gd name="connsiteX16" fmla="*/ 3978255 w 4166195"/>
                <a:gd name="connsiteY16" fmla="*/ 2968829 h 4772206"/>
                <a:gd name="connsiteX17" fmla="*/ 3971936 w 4166195"/>
                <a:gd name="connsiteY17" fmla="*/ 2900506 h 4772206"/>
                <a:gd name="connsiteX18" fmla="*/ 3964119 w 4166195"/>
                <a:gd name="connsiteY18" fmla="*/ 2832290 h 4772206"/>
                <a:gd name="connsiteX19" fmla="*/ 3954481 w 4166195"/>
                <a:gd name="connsiteY19" fmla="*/ 2764289 h 4772206"/>
                <a:gd name="connsiteX20" fmla="*/ 3898366 w 4166195"/>
                <a:gd name="connsiteY20" fmla="*/ 2495174 h 4772206"/>
                <a:gd name="connsiteX21" fmla="*/ 3709033 w 4166195"/>
                <a:gd name="connsiteY21" fmla="*/ 1976220 h 4772206"/>
                <a:gd name="connsiteX22" fmla="*/ 3580740 w 4166195"/>
                <a:gd name="connsiteY22" fmla="*/ 1728952 h 4772206"/>
                <a:gd name="connsiteX23" fmla="*/ 3432956 w 4166195"/>
                <a:gd name="connsiteY23" fmla="*/ 1490786 h 4772206"/>
                <a:gd name="connsiteX24" fmla="*/ 3266969 w 4166195"/>
                <a:gd name="connsiteY24" fmla="*/ 1262794 h 4772206"/>
                <a:gd name="connsiteX25" fmla="*/ 3083204 w 4166195"/>
                <a:gd name="connsiteY25" fmla="*/ 1046689 h 4772206"/>
                <a:gd name="connsiteX26" fmla="*/ 2882948 w 4166195"/>
                <a:gd name="connsiteY26" fmla="*/ 843433 h 4772206"/>
                <a:gd name="connsiteX27" fmla="*/ 2665557 w 4166195"/>
                <a:gd name="connsiteY27" fmla="*/ 656242 h 4772206"/>
                <a:gd name="connsiteX28" fmla="*/ 2432103 w 4166195"/>
                <a:gd name="connsiteY28" fmla="*/ 486828 h 4772206"/>
                <a:gd name="connsiteX29" fmla="*/ 2182585 w 4166195"/>
                <a:gd name="connsiteY29" fmla="*/ 339580 h 4772206"/>
                <a:gd name="connsiteX30" fmla="*/ 1918504 w 4166195"/>
                <a:gd name="connsiteY30" fmla="*/ 217605 h 4772206"/>
                <a:gd name="connsiteX31" fmla="*/ 1641679 w 4166195"/>
                <a:gd name="connsiteY31" fmla="*/ 125295 h 4772206"/>
                <a:gd name="connsiteX32" fmla="*/ 1063184 w 4166195"/>
                <a:gd name="connsiteY32" fmla="*/ 46691 h 4772206"/>
                <a:gd name="connsiteX33" fmla="*/ 481691 w 4166195"/>
                <a:gd name="connsiteY33" fmla="*/ 111159 h 4772206"/>
                <a:gd name="connsiteX34" fmla="*/ 463807 w 4166195"/>
                <a:gd name="connsiteY34" fmla="*/ 114800 h 4772206"/>
                <a:gd name="connsiteX35" fmla="*/ 446137 w 4166195"/>
                <a:gd name="connsiteY35" fmla="*/ 119298 h 4772206"/>
                <a:gd name="connsiteX36" fmla="*/ 410691 w 4166195"/>
                <a:gd name="connsiteY36" fmla="*/ 128400 h 4772206"/>
                <a:gd name="connsiteX37" fmla="*/ 340012 w 4166195"/>
                <a:gd name="connsiteY37" fmla="*/ 146820 h 4772206"/>
                <a:gd name="connsiteX38" fmla="*/ 270190 w 4166195"/>
                <a:gd name="connsiteY38" fmla="*/ 167916 h 4772206"/>
                <a:gd name="connsiteX39" fmla="*/ 200796 w 4166195"/>
                <a:gd name="connsiteY39" fmla="*/ 190190 h 4772206"/>
                <a:gd name="connsiteX40" fmla="*/ 132259 w 4166195"/>
                <a:gd name="connsiteY40" fmla="*/ 214928 h 4772206"/>
                <a:gd name="connsiteX41" fmla="*/ 64257 w 4166195"/>
                <a:gd name="connsiteY41" fmla="*/ 240736 h 4772206"/>
                <a:gd name="connsiteX42" fmla="*/ 0 w 4166195"/>
                <a:gd name="connsiteY42" fmla="*/ 268129 h 4772206"/>
                <a:gd name="connsiteX43" fmla="*/ 0 w 4166195"/>
                <a:gd name="connsiteY43" fmla="*/ 192095 h 4772206"/>
                <a:gd name="connsiteX44" fmla="*/ 144041 w 4166195"/>
                <a:gd name="connsiteY44" fmla="*/ 139377 h 4772206"/>
                <a:gd name="connsiteX45" fmla="*/ 1065969 w 4166195"/>
                <a:gd name="connsiteY45" fmla="*/ 0 h 477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66195" h="4772206">
                  <a:moveTo>
                    <a:pt x="1065969" y="0"/>
                  </a:moveTo>
                  <a:cubicBezTo>
                    <a:pt x="2778215" y="0"/>
                    <a:pt x="4166195" y="1387981"/>
                    <a:pt x="4166195" y="3100228"/>
                  </a:cubicBezTo>
                  <a:cubicBezTo>
                    <a:pt x="4166195" y="3635305"/>
                    <a:pt x="4030650" y="4138715"/>
                    <a:pt x="3792022" y="4577997"/>
                  </a:cubicBezTo>
                  <a:lnTo>
                    <a:pt x="3674039" y="4772206"/>
                  </a:lnTo>
                  <a:lnTo>
                    <a:pt x="2867094" y="4772206"/>
                  </a:lnTo>
                  <a:lnTo>
                    <a:pt x="2962846" y="4685004"/>
                  </a:lnTo>
                  <a:cubicBezTo>
                    <a:pt x="3078653" y="4588182"/>
                    <a:pt x="3206839" y="4504673"/>
                    <a:pt x="3336470" y="4432308"/>
                  </a:cubicBezTo>
                  <a:cubicBezTo>
                    <a:pt x="3422034" y="4383046"/>
                    <a:pt x="3506955" y="4336892"/>
                    <a:pt x="3580311" y="4282704"/>
                  </a:cubicBezTo>
                  <a:cubicBezTo>
                    <a:pt x="3653988" y="4228839"/>
                    <a:pt x="3715565" y="4166726"/>
                    <a:pt x="3763541" y="4093585"/>
                  </a:cubicBezTo>
                  <a:cubicBezTo>
                    <a:pt x="3812266" y="4021193"/>
                    <a:pt x="3848355" y="3939056"/>
                    <a:pt x="3877376" y="3853063"/>
                  </a:cubicBezTo>
                  <a:cubicBezTo>
                    <a:pt x="3906398" y="3767070"/>
                    <a:pt x="3928029" y="3676580"/>
                    <a:pt x="3945164" y="3585876"/>
                  </a:cubicBezTo>
                  <a:cubicBezTo>
                    <a:pt x="3949019" y="3563066"/>
                    <a:pt x="3953624" y="3540470"/>
                    <a:pt x="3956837" y="3517660"/>
                  </a:cubicBezTo>
                  <a:lnTo>
                    <a:pt x="3966688" y="3449338"/>
                  </a:lnTo>
                  <a:lnTo>
                    <a:pt x="3974078" y="3380801"/>
                  </a:lnTo>
                  <a:cubicBezTo>
                    <a:pt x="3976862" y="3357990"/>
                    <a:pt x="3977505" y="3334967"/>
                    <a:pt x="3979432" y="3312156"/>
                  </a:cubicBezTo>
                  <a:cubicBezTo>
                    <a:pt x="3985964" y="3220596"/>
                    <a:pt x="3986072" y="3128821"/>
                    <a:pt x="3982432" y="3037366"/>
                  </a:cubicBezTo>
                  <a:lnTo>
                    <a:pt x="3978255" y="2968829"/>
                  </a:lnTo>
                  <a:cubicBezTo>
                    <a:pt x="3976435" y="2946020"/>
                    <a:pt x="3973970" y="2923317"/>
                    <a:pt x="3971936" y="2900506"/>
                  </a:cubicBezTo>
                  <a:cubicBezTo>
                    <a:pt x="3970116" y="2877696"/>
                    <a:pt x="3966688" y="2854993"/>
                    <a:pt x="3964119" y="2832290"/>
                  </a:cubicBezTo>
                  <a:cubicBezTo>
                    <a:pt x="3961763" y="2809481"/>
                    <a:pt x="3958014" y="2786885"/>
                    <a:pt x="3954481" y="2764289"/>
                  </a:cubicBezTo>
                  <a:cubicBezTo>
                    <a:pt x="3940131" y="2673799"/>
                    <a:pt x="3921390" y="2584059"/>
                    <a:pt x="3898366" y="2495174"/>
                  </a:cubicBezTo>
                  <a:cubicBezTo>
                    <a:pt x="3851247" y="2317728"/>
                    <a:pt x="3787636" y="2144029"/>
                    <a:pt x="3709033" y="1976220"/>
                  </a:cubicBezTo>
                  <a:cubicBezTo>
                    <a:pt x="3669624" y="1892477"/>
                    <a:pt x="3626895" y="1809911"/>
                    <a:pt x="3580740" y="1728952"/>
                  </a:cubicBezTo>
                  <a:cubicBezTo>
                    <a:pt x="3535013" y="1647779"/>
                    <a:pt x="3485324" y="1568533"/>
                    <a:pt x="3432956" y="1490786"/>
                  </a:cubicBezTo>
                  <a:cubicBezTo>
                    <a:pt x="3380697" y="1412933"/>
                    <a:pt x="3324904" y="1337221"/>
                    <a:pt x="3266969" y="1262794"/>
                  </a:cubicBezTo>
                  <a:cubicBezTo>
                    <a:pt x="3208606" y="1188795"/>
                    <a:pt x="3147244" y="1116724"/>
                    <a:pt x="3083204" y="1046689"/>
                  </a:cubicBezTo>
                  <a:cubicBezTo>
                    <a:pt x="3019058" y="976867"/>
                    <a:pt x="2952770" y="908437"/>
                    <a:pt x="2882948" y="843433"/>
                  </a:cubicBezTo>
                  <a:cubicBezTo>
                    <a:pt x="2813233" y="778323"/>
                    <a:pt x="2740734" y="715783"/>
                    <a:pt x="2665557" y="656242"/>
                  </a:cubicBezTo>
                  <a:cubicBezTo>
                    <a:pt x="2590380" y="596700"/>
                    <a:pt x="2512634" y="539836"/>
                    <a:pt x="2432103" y="486828"/>
                  </a:cubicBezTo>
                  <a:cubicBezTo>
                    <a:pt x="2351357" y="434247"/>
                    <a:pt x="2268364" y="384450"/>
                    <a:pt x="2182585" y="339580"/>
                  </a:cubicBezTo>
                  <a:cubicBezTo>
                    <a:pt x="2096914" y="294495"/>
                    <a:pt x="2008994" y="253052"/>
                    <a:pt x="1918504" y="217605"/>
                  </a:cubicBezTo>
                  <a:cubicBezTo>
                    <a:pt x="1828228" y="181623"/>
                    <a:pt x="1735810" y="150460"/>
                    <a:pt x="1641679" y="125295"/>
                  </a:cubicBezTo>
                  <a:cubicBezTo>
                    <a:pt x="1453523" y="74641"/>
                    <a:pt x="1258514" y="46477"/>
                    <a:pt x="1063184" y="46691"/>
                  </a:cubicBezTo>
                  <a:cubicBezTo>
                    <a:pt x="867532" y="47334"/>
                    <a:pt x="672095" y="68859"/>
                    <a:pt x="481691" y="111159"/>
                  </a:cubicBezTo>
                  <a:lnTo>
                    <a:pt x="463807" y="114800"/>
                  </a:lnTo>
                  <a:lnTo>
                    <a:pt x="446137" y="119298"/>
                  </a:lnTo>
                  <a:lnTo>
                    <a:pt x="410691" y="128400"/>
                  </a:lnTo>
                  <a:lnTo>
                    <a:pt x="340012" y="146820"/>
                  </a:lnTo>
                  <a:cubicBezTo>
                    <a:pt x="316346" y="152388"/>
                    <a:pt x="293428" y="160740"/>
                    <a:pt x="270190" y="167916"/>
                  </a:cubicBezTo>
                  <a:lnTo>
                    <a:pt x="200796" y="190190"/>
                  </a:lnTo>
                  <a:cubicBezTo>
                    <a:pt x="177450" y="197151"/>
                    <a:pt x="155069" y="206575"/>
                    <a:pt x="132259" y="214928"/>
                  </a:cubicBezTo>
                  <a:lnTo>
                    <a:pt x="64257" y="240736"/>
                  </a:lnTo>
                  <a:lnTo>
                    <a:pt x="0" y="268129"/>
                  </a:lnTo>
                  <a:lnTo>
                    <a:pt x="0" y="192095"/>
                  </a:lnTo>
                  <a:lnTo>
                    <a:pt x="144041" y="139377"/>
                  </a:lnTo>
                  <a:cubicBezTo>
                    <a:pt x="435276" y="48796"/>
                    <a:pt x="744922" y="0"/>
                    <a:pt x="1065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Рисунок 6" descr="Изображение выглядит как одежда, человек, Человеческое лицо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98AA6B-4003-79E5-BEFB-3927EF3507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958"/>
          <a:stretch/>
        </p:blipFill>
        <p:spPr>
          <a:xfrm>
            <a:off x="8845412" y="10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C820FB-3E5D-48EF-AA5B-E98F01857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82518" y="827"/>
            <a:ext cx="3408841" cy="3769972"/>
            <a:chOff x="8817522" y="-6668"/>
            <a:chExt cx="3408841" cy="376997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D185DF8-D07D-4C02-B873-0DE4BEF97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0298" y="-6668"/>
              <a:ext cx="3336065" cy="3697744"/>
            </a:xfrm>
            <a:custGeom>
              <a:avLst/>
              <a:gdLst>
                <a:gd name="connsiteX0" fmla="*/ 361620 w 3336065"/>
                <a:gd name="connsiteY0" fmla="*/ 0 h 3697744"/>
                <a:gd name="connsiteX1" fmla="*/ 741800 w 3336065"/>
                <a:gd name="connsiteY1" fmla="*/ 0 h 3697744"/>
                <a:gd name="connsiteX2" fmla="*/ 688452 w 3336065"/>
                <a:gd name="connsiteY2" fmla="*/ 78233 h 3697744"/>
                <a:gd name="connsiteX3" fmla="*/ 502404 w 3336065"/>
                <a:gd name="connsiteY3" fmla="*/ 449115 h 3697744"/>
                <a:gd name="connsiteX4" fmla="*/ 385577 w 3336065"/>
                <a:gd name="connsiteY4" fmla="*/ 846921 h 3697744"/>
                <a:gd name="connsiteX5" fmla="*/ 354623 w 3336065"/>
                <a:gd name="connsiteY5" fmla="*/ 1051751 h 3697744"/>
                <a:gd name="connsiteX6" fmla="*/ 340808 w 3336065"/>
                <a:gd name="connsiteY6" fmla="*/ 1258202 h 3697744"/>
                <a:gd name="connsiteX7" fmla="*/ 343877 w 3336065"/>
                <a:gd name="connsiteY7" fmla="*/ 1464993 h 3697744"/>
                <a:gd name="connsiteX8" fmla="*/ 363405 w 3336065"/>
                <a:gd name="connsiteY8" fmla="*/ 1670932 h 3697744"/>
                <a:gd name="connsiteX9" fmla="*/ 458828 w 3336065"/>
                <a:gd name="connsiteY9" fmla="*/ 2074197 h 3697744"/>
                <a:gd name="connsiteX10" fmla="*/ 630316 w 3336065"/>
                <a:gd name="connsiteY10" fmla="*/ 2453243 h 3697744"/>
                <a:gd name="connsiteX11" fmla="*/ 742793 w 3336065"/>
                <a:gd name="connsiteY11" fmla="*/ 2629165 h 3697744"/>
                <a:gd name="connsiteX12" fmla="*/ 805215 w 3336065"/>
                <a:gd name="connsiteY12" fmla="*/ 2713076 h 3697744"/>
                <a:gd name="connsiteX13" fmla="*/ 872070 w 3336065"/>
                <a:gd name="connsiteY13" fmla="*/ 2794342 h 3697744"/>
                <a:gd name="connsiteX14" fmla="*/ 1173687 w 3336065"/>
                <a:gd name="connsiteY14" fmla="*/ 3088115 h 3697744"/>
                <a:gd name="connsiteX15" fmla="*/ 1214790 w 3336065"/>
                <a:gd name="connsiteY15" fmla="*/ 3121115 h 3697744"/>
                <a:gd name="connsiteX16" fmla="*/ 1256659 w 3336065"/>
                <a:gd name="connsiteY16" fmla="*/ 3153264 h 3697744"/>
                <a:gd name="connsiteX17" fmla="*/ 1299126 w 3336065"/>
                <a:gd name="connsiteY17" fmla="*/ 3184645 h 3697744"/>
                <a:gd name="connsiteX18" fmla="*/ 1342360 w 3336065"/>
                <a:gd name="connsiteY18" fmla="*/ 3215003 h 3697744"/>
                <a:gd name="connsiteX19" fmla="*/ 1522034 w 3336065"/>
                <a:gd name="connsiteY19" fmla="*/ 3326286 h 3697744"/>
                <a:gd name="connsiteX20" fmla="*/ 1911826 w 3336065"/>
                <a:gd name="connsiteY20" fmla="*/ 3490611 h 3697744"/>
                <a:gd name="connsiteX21" fmla="*/ 2330185 w 3336065"/>
                <a:gd name="connsiteY21" fmla="*/ 3554397 h 3697744"/>
                <a:gd name="connsiteX22" fmla="*/ 2383140 w 3336065"/>
                <a:gd name="connsiteY22" fmla="*/ 3554739 h 3697744"/>
                <a:gd name="connsiteX23" fmla="*/ 2434390 w 3336065"/>
                <a:gd name="connsiteY23" fmla="*/ 3552777 h 3697744"/>
                <a:gd name="connsiteX24" fmla="*/ 2535525 w 3336065"/>
                <a:gd name="connsiteY24" fmla="*/ 3539559 h 3697744"/>
                <a:gd name="connsiteX25" fmla="*/ 2727735 w 3336065"/>
                <a:gd name="connsiteY25" fmla="*/ 3476285 h 3697744"/>
                <a:gd name="connsiteX26" fmla="*/ 2900929 w 3336065"/>
                <a:gd name="connsiteY26" fmla="*/ 3368753 h 3697744"/>
                <a:gd name="connsiteX27" fmla="*/ 3055532 w 3336065"/>
                <a:gd name="connsiteY27" fmla="*/ 3229500 h 3697744"/>
                <a:gd name="connsiteX28" fmla="*/ 3197855 w 3336065"/>
                <a:gd name="connsiteY28" fmla="*/ 3070804 h 3697744"/>
                <a:gd name="connsiteX29" fmla="*/ 3266843 w 3336065"/>
                <a:gd name="connsiteY29" fmla="*/ 2987063 h 3697744"/>
                <a:gd name="connsiteX30" fmla="*/ 3336000 w 3336065"/>
                <a:gd name="connsiteY30" fmla="*/ 2901874 h 3697744"/>
                <a:gd name="connsiteX31" fmla="*/ 3336065 w 3336065"/>
                <a:gd name="connsiteY31" fmla="*/ 2901796 h 3697744"/>
                <a:gd name="connsiteX32" fmla="*/ 3336065 w 3336065"/>
                <a:gd name="connsiteY32" fmla="*/ 3254845 h 3697744"/>
                <a:gd name="connsiteX33" fmla="*/ 3192141 w 3336065"/>
                <a:gd name="connsiteY33" fmla="*/ 3384018 h 3697744"/>
                <a:gd name="connsiteX34" fmla="*/ 3001468 w 3336065"/>
                <a:gd name="connsiteY34" fmla="*/ 3520543 h 3697744"/>
                <a:gd name="connsiteX35" fmla="*/ 2788792 w 3336065"/>
                <a:gd name="connsiteY35" fmla="*/ 3625601 h 3697744"/>
                <a:gd name="connsiteX36" fmla="*/ 2559317 w 3336065"/>
                <a:gd name="connsiteY36" fmla="*/ 3685550 h 3697744"/>
                <a:gd name="connsiteX37" fmla="*/ 2441894 w 3336065"/>
                <a:gd name="connsiteY37" fmla="*/ 3696636 h 3697744"/>
                <a:gd name="connsiteX38" fmla="*/ 2412559 w 3336065"/>
                <a:gd name="connsiteY38" fmla="*/ 3697573 h 3697744"/>
                <a:gd name="connsiteX39" fmla="*/ 2383225 w 3336065"/>
                <a:gd name="connsiteY39" fmla="*/ 3697744 h 3697744"/>
                <a:gd name="connsiteX40" fmla="*/ 2326261 w 3336065"/>
                <a:gd name="connsiteY40" fmla="*/ 3696465 h 3697744"/>
                <a:gd name="connsiteX41" fmla="*/ 1440085 w 3336065"/>
                <a:gd name="connsiteY41" fmla="*/ 3496922 h 3697744"/>
                <a:gd name="connsiteX42" fmla="*/ 1234061 w 3336065"/>
                <a:gd name="connsiteY42" fmla="*/ 3394166 h 3697744"/>
                <a:gd name="connsiteX43" fmla="*/ 1038953 w 3336065"/>
                <a:gd name="connsiteY43" fmla="*/ 3270432 h 3697744"/>
                <a:gd name="connsiteX44" fmla="*/ 687791 w 3336065"/>
                <a:gd name="connsiteY44" fmla="*/ 2967792 h 3697744"/>
                <a:gd name="connsiteX45" fmla="*/ 394786 w 3336065"/>
                <a:gd name="connsiteY45" fmla="*/ 2602133 h 3697744"/>
                <a:gd name="connsiteX46" fmla="*/ 176483 w 3336065"/>
                <a:gd name="connsiteY46" fmla="*/ 2182836 h 3697744"/>
                <a:gd name="connsiteX47" fmla="*/ 41749 w 3336065"/>
                <a:gd name="connsiteY47" fmla="*/ 1726360 h 3697744"/>
                <a:gd name="connsiteX48" fmla="*/ 8407 w 3336065"/>
                <a:gd name="connsiteY48" fmla="*/ 1489637 h 3697744"/>
                <a:gd name="connsiteX49" fmla="*/ 475 w 3336065"/>
                <a:gd name="connsiteY49" fmla="*/ 1250527 h 3697744"/>
                <a:gd name="connsiteX50" fmla="*/ 17104 w 3336065"/>
                <a:gd name="connsiteY50" fmla="*/ 1012013 h 3697744"/>
                <a:gd name="connsiteX51" fmla="*/ 57098 w 3336065"/>
                <a:gd name="connsiteY51" fmla="*/ 776655 h 3697744"/>
                <a:gd name="connsiteX52" fmla="*/ 198995 w 3336065"/>
                <a:gd name="connsiteY52" fmla="*/ 322908 h 3697744"/>
                <a:gd name="connsiteX53" fmla="*/ 299161 w 3336065"/>
                <a:gd name="connsiteY53" fmla="*/ 107876 h 369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36065" h="3697744">
                  <a:moveTo>
                    <a:pt x="361620" y="0"/>
                  </a:moveTo>
                  <a:lnTo>
                    <a:pt x="741800" y="0"/>
                  </a:lnTo>
                  <a:lnTo>
                    <a:pt x="688452" y="78233"/>
                  </a:lnTo>
                  <a:cubicBezTo>
                    <a:pt x="615648" y="195976"/>
                    <a:pt x="553270" y="320307"/>
                    <a:pt x="502404" y="449115"/>
                  </a:cubicBezTo>
                  <a:cubicBezTo>
                    <a:pt x="451495" y="577879"/>
                    <a:pt x="412182" y="711249"/>
                    <a:pt x="385577" y="846921"/>
                  </a:cubicBezTo>
                  <a:cubicBezTo>
                    <a:pt x="372360" y="914800"/>
                    <a:pt x="362127" y="983105"/>
                    <a:pt x="354623" y="1051751"/>
                  </a:cubicBezTo>
                  <a:cubicBezTo>
                    <a:pt x="347373" y="1120398"/>
                    <a:pt x="342769" y="1189214"/>
                    <a:pt x="340808" y="1258202"/>
                  </a:cubicBezTo>
                  <a:cubicBezTo>
                    <a:pt x="339102" y="1327104"/>
                    <a:pt x="339614" y="1396176"/>
                    <a:pt x="343877" y="1464993"/>
                  </a:cubicBezTo>
                  <a:cubicBezTo>
                    <a:pt x="347288" y="1533895"/>
                    <a:pt x="354195" y="1602541"/>
                    <a:pt x="363405" y="1670932"/>
                  </a:cubicBezTo>
                  <a:cubicBezTo>
                    <a:pt x="382337" y="1807713"/>
                    <a:pt x="413888" y="1943043"/>
                    <a:pt x="458828" y="2074197"/>
                  </a:cubicBezTo>
                  <a:cubicBezTo>
                    <a:pt x="503683" y="2205349"/>
                    <a:pt x="560988" y="2332579"/>
                    <a:pt x="630316" y="2453243"/>
                  </a:cubicBezTo>
                  <a:cubicBezTo>
                    <a:pt x="665108" y="2513447"/>
                    <a:pt x="702544" y="2572287"/>
                    <a:pt x="742793" y="2629165"/>
                  </a:cubicBezTo>
                  <a:cubicBezTo>
                    <a:pt x="762832" y="2657732"/>
                    <a:pt x="783810" y="2685532"/>
                    <a:pt x="805215" y="2713076"/>
                  </a:cubicBezTo>
                  <a:cubicBezTo>
                    <a:pt x="826959" y="2740534"/>
                    <a:pt x="849131" y="2767736"/>
                    <a:pt x="872070" y="2794342"/>
                  </a:cubicBezTo>
                  <a:cubicBezTo>
                    <a:pt x="963570" y="2900850"/>
                    <a:pt x="1064791" y="2999088"/>
                    <a:pt x="1173687" y="3088115"/>
                  </a:cubicBezTo>
                  <a:cubicBezTo>
                    <a:pt x="1187501" y="3099030"/>
                    <a:pt x="1200890" y="3110371"/>
                    <a:pt x="1214790" y="3121115"/>
                  </a:cubicBezTo>
                  <a:lnTo>
                    <a:pt x="1256659" y="3153264"/>
                  </a:lnTo>
                  <a:lnTo>
                    <a:pt x="1299126" y="3184645"/>
                  </a:lnTo>
                  <a:lnTo>
                    <a:pt x="1342360" y="3215003"/>
                  </a:lnTo>
                  <a:cubicBezTo>
                    <a:pt x="1400518" y="3254656"/>
                    <a:pt x="1460295" y="3292092"/>
                    <a:pt x="1522034" y="3326286"/>
                  </a:cubicBezTo>
                  <a:cubicBezTo>
                    <a:pt x="1645342" y="3394762"/>
                    <a:pt x="1775727" y="3451556"/>
                    <a:pt x="1911826" y="3490611"/>
                  </a:cubicBezTo>
                  <a:cubicBezTo>
                    <a:pt x="2047839" y="3529496"/>
                    <a:pt x="2188799" y="3551157"/>
                    <a:pt x="2330185" y="3554397"/>
                  </a:cubicBezTo>
                  <a:lnTo>
                    <a:pt x="2383140" y="3554739"/>
                  </a:lnTo>
                  <a:cubicBezTo>
                    <a:pt x="2400280" y="3554482"/>
                    <a:pt x="2417335" y="3553885"/>
                    <a:pt x="2434390" y="3552777"/>
                  </a:cubicBezTo>
                  <a:cubicBezTo>
                    <a:pt x="2468415" y="3550218"/>
                    <a:pt x="2502269" y="3546125"/>
                    <a:pt x="2535525" y="3539559"/>
                  </a:cubicBezTo>
                  <a:cubicBezTo>
                    <a:pt x="2602126" y="3526682"/>
                    <a:pt x="2666679" y="3505279"/>
                    <a:pt x="2727735" y="3476285"/>
                  </a:cubicBezTo>
                  <a:cubicBezTo>
                    <a:pt x="2788962" y="3447462"/>
                    <a:pt x="2846523" y="3410539"/>
                    <a:pt x="2900929" y="3368753"/>
                  </a:cubicBezTo>
                  <a:cubicBezTo>
                    <a:pt x="2955419" y="3327054"/>
                    <a:pt x="3006499" y="3279727"/>
                    <a:pt x="3055532" y="3229500"/>
                  </a:cubicBezTo>
                  <a:cubicBezTo>
                    <a:pt x="3104650" y="3179273"/>
                    <a:pt x="3151381" y="3125636"/>
                    <a:pt x="3197855" y="3070804"/>
                  </a:cubicBezTo>
                  <a:cubicBezTo>
                    <a:pt x="3221050" y="3043345"/>
                    <a:pt x="3243903" y="3015289"/>
                    <a:pt x="3266843" y="2987063"/>
                  </a:cubicBezTo>
                  <a:lnTo>
                    <a:pt x="3336000" y="2901874"/>
                  </a:lnTo>
                  <a:lnTo>
                    <a:pt x="3336065" y="2901796"/>
                  </a:lnTo>
                  <a:lnTo>
                    <a:pt x="3336065" y="3254845"/>
                  </a:lnTo>
                  <a:lnTo>
                    <a:pt x="3192141" y="3384018"/>
                  </a:lnTo>
                  <a:cubicBezTo>
                    <a:pt x="3132194" y="3433136"/>
                    <a:pt x="3068665" y="3479355"/>
                    <a:pt x="3001468" y="3520543"/>
                  </a:cubicBezTo>
                  <a:cubicBezTo>
                    <a:pt x="2934271" y="3561646"/>
                    <a:pt x="2863067" y="3597461"/>
                    <a:pt x="2788792" y="3625601"/>
                  </a:cubicBezTo>
                  <a:cubicBezTo>
                    <a:pt x="2714517" y="3653656"/>
                    <a:pt x="2637344" y="3673952"/>
                    <a:pt x="2559317" y="3685550"/>
                  </a:cubicBezTo>
                  <a:cubicBezTo>
                    <a:pt x="2520262" y="3691178"/>
                    <a:pt x="2481121" y="3695185"/>
                    <a:pt x="2441894" y="3696636"/>
                  </a:cubicBezTo>
                  <a:lnTo>
                    <a:pt x="2412559" y="3697573"/>
                  </a:lnTo>
                  <a:lnTo>
                    <a:pt x="2383225" y="3697744"/>
                  </a:lnTo>
                  <a:lnTo>
                    <a:pt x="2326261" y="3696465"/>
                  </a:lnTo>
                  <a:cubicBezTo>
                    <a:pt x="2022939" y="3686317"/>
                    <a:pt x="1721236" y="3619461"/>
                    <a:pt x="1440085" y="3496922"/>
                  </a:cubicBezTo>
                  <a:cubicBezTo>
                    <a:pt x="1369904" y="3466138"/>
                    <a:pt x="1300917" y="3432028"/>
                    <a:pt x="1234061" y="3394166"/>
                  </a:cubicBezTo>
                  <a:cubicBezTo>
                    <a:pt x="1166950" y="3356474"/>
                    <a:pt x="1101885" y="3315116"/>
                    <a:pt x="1038953" y="3270432"/>
                  </a:cubicBezTo>
                  <a:cubicBezTo>
                    <a:pt x="913257" y="3180979"/>
                    <a:pt x="795919" y="3079160"/>
                    <a:pt x="687791" y="2967792"/>
                  </a:cubicBezTo>
                  <a:cubicBezTo>
                    <a:pt x="579748" y="2856763"/>
                    <a:pt x="480488" y="2733627"/>
                    <a:pt x="394786" y="2602133"/>
                  </a:cubicBezTo>
                  <a:cubicBezTo>
                    <a:pt x="309000" y="2470383"/>
                    <a:pt x="235920" y="2329680"/>
                    <a:pt x="176483" y="2182836"/>
                  </a:cubicBezTo>
                  <a:cubicBezTo>
                    <a:pt x="116961" y="2035993"/>
                    <a:pt x="72106" y="1882755"/>
                    <a:pt x="41749" y="1726360"/>
                  </a:cubicBezTo>
                  <a:cubicBezTo>
                    <a:pt x="26399" y="1648164"/>
                    <a:pt x="15655" y="1569029"/>
                    <a:pt x="8407" y="1489637"/>
                  </a:cubicBezTo>
                  <a:cubicBezTo>
                    <a:pt x="2096" y="1410161"/>
                    <a:pt x="-1315" y="1330344"/>
                    <a:pt x="475" y="1250527"/>
                  </a:cubicBezTo>
                  <a:cubicBezTo>
                    <a:pt x="1840" y="1170795"/>
                    <a:pt x="7468" y="1091149"/>
                    <a:pt x="17104" y="1012013"/>
                  </a:cubicBezTo>
                  <a:cubicBezTo>
                    <a:pt x="26570" y="932878"/>
                    <a:pt x="40043" y="854341"/>
                    <a:pt x="57098" y="776655"/>
                  </a:cubicBezTo>
                  <a:cubicBezTo>
                    <a:pt x="91038" y="621284"/>
                    <a:pt x="138621" y="469325"/>
                    <a:pt x="198995" y="322908"/>
                  </a:cubicBezTo>
                  <a:cubicBezTo>
                    <a:pt x="229204" y="249721"/>
                    <a:pt x="262642" y="177956"/>
                    <a:pt x="299161" y="10787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186681-C66A-4722-BE24-42F93C80E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1010936 w 3351621"/>
                <a:gd name="connsiteY1" fmla="*/ 0 h 3735009"/>
                <a:gd name="connsiteX2" fmla="*/ 942320 w 3351621"/>
                <a:gd name="connsiteY2" fmla="*/ 76816 h 3735009"/>
                <a:gd name="connsiteX3" fmla="*/ 660453 w 3351621"/>
                <a:gd name="connsiteY3" fmla="*/ 550336 h 3735009"/>
                <a:gd name="connsiteX4" fmla="*/ 511734 w 3351621"/>
                <a:gd name="connsiteY4" fmla="*/ 1301266 h 3735009"/>
                <a:gd name="connsiteX5" fmla="*/ 635212 w 3351621"/>
                <a:gd name="connsiteY5" fmla="*/ 1988325 h 3735009"/>
                <a:gd name="connsiteX6" fmla="*/ 974777 w 3351621"/>
                <a:gd name="connsiteY6" fmla="*/ 2564612 h 3735009"/>
                <a:gd name="connsiteX7" fmla="*/ 1601802 w 3351621"/>
                <a:gd name="connsiteY7" fmla="*/ 3046160 h 3735009"/>
                <a:gd name="connsiteX8" fmla="*/ 2391362 w 3351621"/>
                <a:gd name="connsiteY8" fmla="*/ 3223360 h 3735009"/>
                <a:gd name="connsiteX9" fmla="*/ 3210170 w 3351621"/>
                <a:gd name="connsiteY9" fmla="*/ 2672400 h 3735009"/>
                <a:gd name="connsiteX10" fmla="*/ 3325718 w 3351621"/>
                <a:gd name="connsiteY10" fmla="*/ 2546459 h 3735009"/>
                <a:gd name="connsiteX11" fmla="*/ 3351621 w 3351621"/>
                <a:gd name="connsiteY11" fmla="*/ 2519286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1010936" y="0"/>
                  </a:lnTo>
                  <a:lnTo>
                    <a:pt x="942320" y="76816"/>
                  </a:lnTo>
                  <a:cubicBezTo>
                    <a:pt x="826323" y="219906"/>
                    <a:pt x="731828" y="378550"/>
                    <a:pt x="660453" y="550336"/>
                  </a:cubicBezTo>
                  <a:cubicBezTo>
                    <a:pt x="561791" y="787826"/>
                    <a:pt x="511734" y="1040496"/>
                    <a:pt x="511734" y="1301266"/>
                  </a:cubicBezTo>
                  <a:cubicBezTo>
                    <a:pt x="511734" y="1538330"/>
                    <a:pt x="553263" y="1769425"/>
                    <a:pt x="635212" y="1988325"/>
                  </a:cubicBezTo>
                  <a:cubicBezTo>
                    <a:pt x="714262" y="2199465"/>
                    <a:pt x="828530" y="2393295"/>
                    <a:pt x="974777" y="2564612"/>
                  </a:cubicBezTo>
                  <a:cubicBezTo>
                    <a:pt x="1147628" y="2767140"/>
                    <a:pt x="1364482" y="2933597"/>
                    <a:pt x="1601802" y="3046160"/>
                  </a:cubicBezTo>
                  <a:cubicBezTo>
                    <a:pt x="1849696" y="3163754"/>
                    <a:pt x="2115327" y="3223360"/>
                    <a:pt x="2391362" y="3223360"/>
                  </a:cubicBezTo>
                  <a:cubicBezTo>
                    <a:pt x="2693831" y="3223360"/>
                    <a:pt x="2880157" y="3034477"/>
                    <a:pt x="3210170" y="2672400"/>
                  </a:cubicBezTo>
                  <a:cubicBezTo>
                    <a:pt x="3247904" y="2630999"/>
                    <a:pt x="3286278" y="2588894"/>
                    <a:pt x="3325718" y="2546459"/>
                  </a:cubicBezTo>
                  <a:lnTo>
                    <a:pt x="3351621" y="2519286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05EE617-9E12-49E3-9A3F-F5951BA97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896642 w 3351621"/>
                <a:gd name="connsiteY1" fmla="*/ 0 h 3735009"/>
                <a:gd name="connsiteX2" fmla="*/ 875998 w 3351621"/>
                <a:gd name="connsiteY2" fmla="*/ 23109 h 3735009"/>
                <a:gd name="connsiteX3" fmla="*/ 581659 w 3351621"/>
                <a:gd name="connsiteY3" fmla="*/ 517590 h 3735009"/>
                <a:gd name="connsiteX4" fmla="*/ 426374 w 3351621"/>
                <a:gd name="connsiteY4" fmla="*/ 1301266 h 3735009"/>
                <a:gd name="connsiteX5" fmla="*/ 555395 w 3351621"/>
                <a:gd name="connsiteY5" fmla="*/ 2018256 h 3735009"/>
                <a:gd name="connsiteX6" fmla="*/ 909968 w 3351621"/>
                <a:gd name="connsiteY6" fmla="*/ 2620041 h 3735009"/>
                <a:gd name="connsiteX7" fmla="*/ 1565305 w 3351621"/>
                <a:gd name="connsiteY7" fmla="*/ 3123248 h 3735009"/>
                <a:gd name="connsiteX8" fmla="*/ 2391362 w 3351621"/>
                <a:gd name="connsiteY8" fmla="*/ 3308635 h 3735009"/>
                <a:gd name="connsiteX9" fmla="*/ 2821658 w 3351621"/>
                <a:gd name="connsiteY9" fmla="*/ 3165715 h 3735009"/>
                <a:gd name="connsiteX10" fmla="*/ 3273189 w 3351621"/>
                <a:gd name="connsiteY10" fmla="*/ 2729789 h 3735009"/>
                <a:gd name="connsiteX11" fmla="*/ 3351621 w 3351621"/>
                <a:gd name="connsiteY11" fmla="*/ 2644299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896642" y="0"/>
                  </a:lnTo>
                  <a:lnTo>
                    <a:pt x="875998" y="23109"/>
                  </a:lnTo>
                  <a:cubicBezTo>
                    <a:pt x="754885" y="172515"/>
                    <a:pt x="656232" y="338193"/>
                    <a:pt x="581659" y="517590"/>
                  </a:cubicBezTo>
                  <a:cubicBezTo>
                    <a:pt x="478647" y="765484"/>
                    <a:pt x="426374" y="1029153"/>
                    <a:pt x="426374" y="1301266"/>
                  </a:cubicBezTo>
                  <a:cubicBezTo>
                    <a:pt x="426374" y="1548563"/>
                    <a:pt x="469779" y="1789805"/>
                    <a:pt x="555395" y="2018256"/>
                  </a:cubicBezTo>
                  <a:cubicBezTo>
                    <a:pt x="637941" y="2238692"/>
                    <a:pt x="757240" y="2441219"/>
                    <a:pt x="909968" y="2620041"/>
                  </a:cubicBezTo>
                  <a:cubicBezTo>
                    <a:pt x="1090579" y="2831608"/>
                    <a:pt x="1317240" y="3005569"/>
                    <a:pt x="1565305" y="3123248"/>
                  </a:cubicBezTo>
                  <a:cubicBezTo>
                    <a:pt x="1824711" y="3246300"/>
                    <a:pt x="2102621" y="3308635"/>
                    <a:pt x="2391362" y="3308635"/>
                  </a:cubicBezTo>
                  <a:cubicBezTo>
                    <a:pt x="2548609" y="3308635"/>
                    <a:pt x="2681296" y="3264548"/>
                    <a:pt x="2821658" y="3165715"/>
                  </a:cubicBezTo>
                  <a:cubicBezTo>
                    <a:pt x="2972936" y="3059206"/>
                    <a:pt x="3118755" y="2899146"/>
                    <a:pt x="3273189" y="2729789"/>
                  </a:cubicBezTo>
                  <a:lnTo>
                    <a:pt x="3351621" y="2644299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53EB7D-D831-41B5-8C56-B4D24049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17522" y="-6668"/>
              <a:ext cx="3408840" cy="3769972"/>
            </a:xfrm>
            <a:custGeom>
              <a:avLst/>
              <a:gdLst>
                <a:gd name="connsiteX0" fmla="*/ 373601 w 3408840"/>
                <a:gd name="connsiteY0" fmla="*/ 0 h 3769972"/>
                <a:gd name="connsiteX1" fmla="*/ 558190 w 3408840"/>
                <a:gd name="connsiteY1" fmla="*/ 0 h 3769972"/>
                <a:gd name="connsiteX2" fmla="*/ 466519 w 3408840"/>
                <a:gd name="connsiteY2" fmla="*/ 165961 h 3769972"/>
                <a:gd name="connsiteX3" fmla="*/ 377171 w 3408840"/>
                <a:gd name="connsiteY3" fmla="*/ 367422 h 3769972"/>
                <a:gd name="connsiteX4" fmla="*/ 254631 w 3408840"/>
                <a:gd name="connsiteY4" fmla="*/ 787912 h 3769972"/>
                <a:gd name="connsiteX5" fmla="*/ 212590 w 3408840"/>
                <a:gd name="connsiteY5" fmla="*/ 1222558 h 3769972"/>
                <a:gd name="connsiteX6" fmla="*/ 248832 w 3408840"/>
                <a:gd name="connsiteY6" fmla="*/ 1657203 h 3769972"/>
                <a:gd name="connsiteX7" fmla="*/ 364806 w 3408840"/>
                <a:gd name="connsiteY7" fmla="*/ 2077949 h 3769972"/>
                <a:gd name="connsiteX8" fmla="*/ 824181 w 3408840"/>
                <a:gd name="connsiteY8" fmla="*/ 2822228 h 3769972"/>
                <a:gd name="connsiteX9" fmla="*/ 1536993 w 3408840"/>
                <a:gd name="connsiteY9" fmla="*/ 3346753 h 3769972"/>
                <a:gd name="connsiteX10" fmla="*/ 1587732 w 3408840"/>
                <a:gd name="connsiteY10" fmla="*/ 3370545 h 3769972"/>
                <a:gd name="connsiteX11" fmla="*/ 1613144 w 3408840"/>
                <a:gd name="connsiteY11" fmla="*/ 3382483 h 3769972"/>
                <a:gd name="connsiteX12" fmla="*/ 1639153 w 3408840"/>
                <a:gd name="connsiteY12" fmla="*/ 3393058 h 3769972"/>
                <a:gd name="connsiteX13" fmla="*/ 1691170 w 3408840"/>
                <a:gd name="connsiteY13" fmla="*/ 3414291 h 3769972"/>
                <a:gd name="connsiteX14" fmla="*/ 1743614 w 3408840"/>
                <a:gd name="connsiteY14" fmla="*/ 3434587 h 3769972"/>
                <a:gd name="connsiteX15" fmla="*/ 1850037 w 3408840"/>
                <a:gd name="connsiteY15" fmla="*/ 3471510 h 3769972"/>
                <a:gd name="connsiteX16" fmla="*/ 1958507 w 3408840"/>
                <a:gd name="connsiteY16" fmla="*/ 3503233 h 3769972"/>
                <a:gd name="connsiteX17" fmla="*/ 2406200 w 3408840"/>
                <a:gd name="connsiteY17" fmla="*/ 3575205 h 3769972"/>
                <a:gd name="connsiteX18" fmla="*/ 2463163 w 3408840"/>
                <a:gd name="connsiteY18" fmla="*/ 3578872 h 3769972"/>
                <a:gd name="connsiteX19" fmla="*/ 2518848 w 3408840"/>
                <a:gd name="connsiteY19" fmla="*/ 3579725 h 3769972"/>
                <a:gd name="connsiteX20" fmla="*/ 2574362 w 3408840"/>
                <a:gd name="connsiteY20" fmla="*/ 3577933 h 3769972"/>
                <a:gd name="connsiteX21" fmla="*/ 2629705 w 3408840"/>
                <a:gd name="connsiteY21" fmla="*/ 3573414 h 3769972"/>
                <a:gd name="connsiteX22" fmla="*/ 2684707 w 3408840"/>
                <a:gd name="connsiteY22" fmla="*/ 3566081 h 3769972"/>
                <a:gd name="connsiteX23" fmla="*/ 2739283 w 3408840"/>
                <a:gd name="connsiteY23" fmla="*/ 3555762 h 3769972"/>
                <a:gd name="connsiteX24" fmla="*/ 2793177 w 3408840"/>
                <a:gd name="connsiteY24" fmla="*/ 3542203 h 3769972"/>
                <a:gd name="connsiteX25" fmla="*/ 2846388 w 3408840"/>
                <a:gd name="connsiteY25" fmla="*/ 3525745 h 3769972"/>
                <a:gd name="connsiteX26" fmla="*/ 3050025 w 3408840"/>
                <a:gd name="connsiteY26" fmla="*/ 3432455 h 3769972"/>
                <a:gd name="connsiteX27" fmla="*/ 3236606 w 3408840"/>
                <a:gd name="connsiteY27" fmla="*/ 3303178 h 3769972"/>
                <a:gd name="connsiteX28" fmla="*/ 3407753 w 3408840"/>
                <a:gd name="connsiteY28" fmla="*/ 3150195 h 3769972"/>
                <a:gd name="connsiteX29" fmla="*/ 3408840 w 3408840"/>
                <a:gd name="connsiteY29" fmla="*/ 3149108 h 3769972"/>
                <a:gd name="connsiteX30" fmla="*/ 3408840 w 3408840"/>
                <a:gd name="connsiteY30" fmla="*/ 3583590 h 3769972"/>
                <a:gd name="connsiteX31" fmla="*/ 3202835 w 3408840"/>
                <a:gd name="connsiteY31" fmla="*/ 3658987 h 3769972"/>
                <a:gd name="connsiteX32" fmla="*/ 2468706 w 3408840"/>
                <a:gd name="connsiteY32" fmla="*/ 3769972 h 3769972"/>
                <a:gd name="connsiteX33" fmla="*/ 0 w 3408840"/>
                <a:gd name="connsiteY33" fmla="*/ 1301267 h 3769972"/>
                <a:gd name="connsiteX34" fmla="*/ 297954 w 3408840"/>
                <a:gd name="connsiteY34" fmla="*/ 124521 h 37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8840" h="3769972">
                  <a:moveTo>
                    <a:pt x="373601" y="0"/>
                  </a:moveTo>
                  <a:lnTo>
                    <a:pt x="558190" y="0"/>
                  </a:lnTo>
                  <a:lnTo>
                    <a:pt x="466519" y="165961"/>
                  </a:lnTo>
                  <a:cubicBezTo>
                    <a:pt x="433767" y="231936"/>
                    <a:pt x="403969" y="299181"/>
                    <a:pt x="377171" y="367422"/>
                  </a:cubicBezTo>
                  <a:cubicBezTo>
                    <a:pt x="323788" y="503861"/>
                    <a:pt x="281919" y="644565"/>
                    <a:pt x="254631" y="787912"/>
                  </a:cubicBezTo>
                  <a:cubicBezTo>
                    <a:pt x="227428" y="931259"/>
                    <a:pt x="213358" y="1076823"/>
                    <a:pt x="212590" y="1222558"/>
                  </a:cubicBezTo>
                  <a:cubicBezTo>
                    <a:pt x="211482" y="1368292"/>
                    <a:pt x="223761" y="1513856"/>
                    <a:pt x="248832" y="1657203"/>
                  </a:cubicBezTo>
                  <a:cubicBezTo>
                    <a:pt x="273647" y="1800636"/>
                    <a:pt x="313214" y="1941509"/>
                    <a:pt x="364806" y="2077949"/>
                  </a:cubicBezTo>
                  <a:cubicBezTo>
                    <a:pt x="468670" y="2350488"/>
                    <a:pt x="623786" y="2605459"/>
                    <a:pt x="824181" y="2822228"/>
                  </a:cubicBezTo>
                  <a:cubicBezTo>
                    <a:pt x="1024577" y="3038997"/>
                    <a:pt x="1268122" y="3216965"/>
                    <a:pt x="1536993" y="3346753"/>
                  </a:cubicBezTo>
                  <a:lnTo>
                    <a:pt x="1587732" y="3370545"/>
                  </a:lnTo>
                  <a:lnTo>
                    <a:pt x="1613144" y="3382483"/>
                  </a:lnTo>
                  <a:lnTo>
                    <a:pt x="1639153" y="3393058"/>
                  </a:lnTo>
                  <a:lnTo>
                    <a:pt x="1691170" y="3414291"/>
                  </a:lnTo>
                  <a:cubicBezTo>
                    <a:pt x="1708566" y="3421284"/>
                    <a:pt x="1725792" y="3428873"/>
                    <a:pt x="1743614" y="3434587"/>
                  </a:cubicBezTo>
                  <a:cubicBezTo>
                    <a:pt x="1779089" y="3446696"/>
                    <a:pt x="1814307" y="3459913"/>
                    <a:pt x="1850037" y="3471510"/>
                  </a:cubicBezTo>
                  <a:lnTo>
                    <a:pt x="1958507" y="3503233"/>
                  </a:lnTo>
                  <a:cubicBezTo>
                    <a:pt x="2104326" y="3541180"/>
                    <a:pt x="2254410" y="3565654"/>
                    <a:pt x="2406200" y="3575205"/>
                  </a:cubicBezTo>
                  <a:lnTo>
                    <a:pt x="2463163" y="3578872"/>
                  </a:lnTo>
                  <a:cubicBezTo>
                    <a:pt x="2481838" y="3579384"/>
                    <a:pt x="2500258" y="3579384"/>
                    <a:pt x="2518848" y="3579725"/>
                  </a:cubicBezTo>
                  <a:cubicBezTo>
                    <a:pt x="2537352" y="3579554"/>
                    <a:pt x="2555857" y="3578445"/>
                    <a:pt x="2574362" y="3577933"/>
                  </a:cubicBezTo>
                  <a:cubicBezTo>
                    <a:pt x="2592866" y="3576910"/>
                    <a:pt x="2611200" y="3574863"/>
                    <a:pt x="2629705" y="3573414"/>
                  </a:cubicBezTo>
                  <a:cubicBezTo>
                    <a:pt x="2648039" y="3571367"/>
                    <a:pt x="2666288" y="3568468"/>
                    <a:pt x="2684707" y="3566081"/>
                  </a:cubicBezTo>
                  <a:cubicBezTo>
                    <a:pt x="2702871" y="3562840"/>
                    <a:pt x="2721034" y="3559258"/>
                    <a:pt x="2739283" y="3555762"/>
                  </a:cubicBezTo>
                  <a:cubicBezTo>
                    <a:pt x="2757190" y="3551243"/>
                    <a:pt x="2775269" y="3547064"/>
                    <a:pt x="2793177" y="3542203"/>
                  </a:cubicBezTo>
                  <a:cubicBezTo>
                    <a:pt x="2810829" y="3536660"/>
                    <a:pt x="2828821" y="3531885"/>
                    <a:pt x="2846388" y="3525745"/>
                  </a:cubicBezTo>
                  <a:cubicBezTo>
                    <a:pt x="2916825" y="3501954"/>
                    <a:pt x="2984875" y="3470061"/>
                    <a:pt x="3050025" y="3432455"/>
                  </a:cubicBezTo>
                  <a:cubicBezTo>
                    <a:pt x="3115004" y="3394422"/>
                    <a:pt x="3177425" y="3351188"/>
                    <a:pt x="3236606" y="3303178"/>
                  </a:cubicBezTo>
                  <a:cubicBezTo>
                    <a:pt x="3295957" y="3255339"/>
                    <a:pt x="3352836" y="3203918"/>
                    <a:pt x="3407753" y="3150195"/>
                  </a:cubicBezTo>
                  <a:lnTo>
                    <a:pt x="3408840" y="3149108"/>
                  </a:lnTo>
                  <a:lnTo>
                    <a:pt x="3408840" y="3583590"/>
                  </a:lnTo>
                  <a:lnTo>
                    <a:pt x="3202835" y="3658987"/>
                  </a:lnTo>
                  <a:cubicBezTo>
                    <a:pt x="2970925" y="3731116"/>
                    <a:pt x="2724355" y="3769972"/>
                    <a:pt x="2468706" y="3769972"/>
                  </a:cubicBezTo>
                  <a:cubicBezTo>
                    <a:pt x="1105247" y="3769972"/>
                    <a:pt x="0" y="2664725"/>
                    <a:pt x="0" y="1301267"/>
                  </a:cubicBezTo>
                  <a:cubicBezTo>
                    <a:pt x="0" y="875185"/>
                    <a:pt x="107934" y="474320"/>
                    <a:pt x="297954" y="124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880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209C2-FCF8-6DDB-E37C-13CD0485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89" y="2030358"/>
            <a:ext cx="4934757" cy="1906863"/>
          </a:xfrm>
        </p:spPr>
        <p:txBody>
          <a:bodyPr anchor="b"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школе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366C554-6EB2-A2C5-4E35-2B31F36F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32" y="6858000"/>
            <a:ext cx="4114801" cy="3465568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9" name="Рисунок 8" descr="Изображение выглядит как в помещении, ноутбук, компьютер, Персональный компьют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903FE-E031-1E57-874F-7DBBB4B4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0" r="-1" b="8504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E85B3F-6AB8-D835-1DE1-49C040DC6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r="1" b="17283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Объект 4" descr="Изображение выглядит как в помещении, мебель, компьютер, ст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CE9F45-C1DD-CC11-DE6C-68FCB1017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9" r="-2" b="13127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111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C8EA1-E541-36B9-B952-77A2C9CF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80" y="4701101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Шрифт, логотип, Графика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EA4E1E-EDE5-4A93-BF6B-754E41A08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4" r="-1" b="18234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Рисунок 8" descr="Изображение выглядит как человек, стена, одежда, черно-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83C95B-0CC0-21E7-6BCC-E09CDF68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r="-1" b="66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инструмент, человек, стена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AA598A-7B3B-998B-6C9E-F23B5BA6E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 r="3" b="12877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 descr="Изображение выглядит как Человеческое лицо, человек, одежда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1AE1ED2-700F-4804-F928-20E49EA6B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r="2" b="1578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человек, танцор, спорт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66CDA1-32DB-C949-FBA9-390024E53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114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102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Theme</vt:lpstr>
      <vt:lpstr>Визитная карточка учителя</vt:lpstr>
      <vt:lpstr>Содержание</vt:lpstr>
      <vt:lpstr>Общие сведения </vt:lpstr>
      <vt:lpstr>Школьные годы</vt:lpstr>
      <vt:lpstr>Студенческие  годы</vt:lpstr>
      <vt:lpstr>Презентация PowerPoint</vt:lpstr>
      <vt:lpstr>Работа в школе </vt:lpstr>
      <vt:lpstr>Работа вне школы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Канохина Марьяна Александровна</dc:creator>
  <cp:lastModifiedBy>Канохина Марьяна Александровна</cp:lastModifiedBy>
  <cp:revision>2</cp:revision>
  <dcterms:created xsi:type="dcterms:W3CDTF">2025-03-31T16:19:11Z</dcterms:created>
  <dcterms:modified xsi:type="dcterms:W3CDTF">2025-03-31T18:12:26Z</dcterms:modified>
</cp:coreProperties>
</file>