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4"/>
  </p:notesMasterIdLst>
  <p:handoutMasterIdLst>
    <p:handoutMasterId r:id="rId15"/>
  </p:handoutMasterIdLst>
  <p:sldIdLst>
    <p:sldId id="312" r:id="rId5"/>
    <p:sldId id="304" r:id="rId6"/>
    <p:sldId id="307" r:id="rId7"/>
    <p:sldId id="281" r:id="rId8"/>
    <p:sldId id="282" r:id="rId9"/>
    <p:sldId id="313" r:id="rId10"/>
    <p:sldId id="297" r:id="rId11"/>
    <p:sldId id="314" r:id="rId12"/>
    <p:sldId id="315" r:id="rId13"/>
  </p:sldIdLst>
  <p:sldSz cx="12192000" cy="6858000"/>
  <p:notesSz cx="13716000" cy="24384000"/>
  <p:defaultTextStyle>
    <a:defPPr rtl="0">
      <a:defRPr lang="ru-RU"/>
    </a:defPPr>
    <a:lvl1pPr marL="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5388" autoAdjust="0"/>
  </p:normalViewPr>
  <p:slideViewPr>
    <p:cSldViewPr snapToGrid="0" snapToObjects="1">
      <p:cViewPr>
        <p:scale>
          <a:sx n="69" d="100"/>
          <a:sy n="69" d="100"/>
        </p:scale>
        <p:origin x="930" y="216"/>
      </p:cViewPr>
      <p:guideLst>
        <p:guide orient="horz" pos="2616"/>
        <p:guide orient="horz" pos="3264"/>
        <p:guide pos="6912"/>
        <p:guide orient="horz"/>
        <p:guide orient="horz" pos="4008"/>
        <p:guide orient="horz" pos="2352"/>
        <p:guide pos="6696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pos="5256"/>
        <p:guide pos="72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37" d="100"/>
          <a:sy n="37" d="100"/>
        </p:scale>
        <p:origin x="338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2426ABF-A8C0-D94B-8DA4-89B3D95177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E1C36-C21F-0B70-27E7-5B59DAE275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769225" y="0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ru-RU" sz="1200"/>
            </a:lvl1pPr>
          </a:lstStyle>
          <a:p>
            <a:pPr rtl="0"/>
            <a:fld id="{F16EF179-AC8C-44A3-9ED6-6152B0CF8E1F}" type="datetimeyyyy">
              <a:rPr lang="ru-RU" smtClean="0"/>
              <a:t>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942066-244B-8673-5E9A-26E4265AD0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ru-RU"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530EE97-1F54-6631-A4BB-FD9382964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769225" y="23161625"/>
            <a:ext cx="5943600" cy="1222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ru-RU" sz="1200"/>
            </a:lvl1pPr>
          </a:lstStyle>
          <a:p>
            <a:pPr rtl="0"/>
            <a:fld id="{420BD0AB-C59E-4A46-83D3-F07787446BA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378359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lang="ru-RU"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654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73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931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8653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39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0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Изображение 0">
            <a:extLst>
              <a:ext uri="{FF2B5EF4-FFF2-40B4-BE49-F238E27FC236}">
                <a16:creationId xmlns:a16="http://schemas.microsoft.com/office/drawing/2014/main" id="{BA5D5A72-CB6F-F8DE-E2C9-90459C8C3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0" name="Полилиния: фигура 19">
            <a:extLst>
              <a:ext uri="{FF2B5EF4-FFF2-40B4-BE49-F238E27FC236}">
                <a16:creationId xmlns:a16="http://schemas.microsoft.com/office/drawing/2014/main" id="{E66FD7FF-2869-7902-36B2-2B229AB9A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00188" y="1173106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B1457C88-4472-81CF-02AF-4421E0A30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94429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99790" y="810227"/>
            <a:ext cx="6392421" cy="3831221"/>
          </a:xfrm>
        </p:spPr>
        <p:txBody>
          <a:bodyPr tIns="0" bIns="0" rtlCol="0" anchor="ctr" anchorCtr="0">
            <a:noAutofit/>
          </a:bodyPr>
          <a:lstStyle>
            <a:lvl1pPr algn="ctr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D014917C-8694-B4A4-A211-0F31F00E2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550562" cy="2545382"/>
          </a:xfrm>
          <a:custGeom>
            <a:avLst/>
            <a:gdLst>
              <a:gd name="connsiteX0" fmla="*/ 683117 w 1550562"/>
              <a:gd name="connsiteY0" fmla="*/ 0 h 2545382"/>
              <a:gd name="connsiteX1" fmla="*/ 1550562 w 1550562"/>
              <a:gd name="connsiteY1" fmla="*/ 0 h 2545382"/>
              <a:gd name="connsiteX2" fmla="*/ 1550562 w 1550562"/>
              <a:gd name="connsiteY2" fmla="*/ 7240 h 2545382"/>
              <a:gd name="connsiteX3" fmla="*/ 221868 w 1550562"/>
              <a:gd name="connsiteY3" fmla="*/ 2418735 h 2545382"/>
              <a:gd name="connsiteX4" fmla="*/ 0 w 1550562"/>
              <a:gd name="connsiteY4" fmla="*/ 2545382 h 2545382"/>
              <a:gd name="connsiteX5" fmla="*/ 0 w 1550562"/>
              <a:gd name="connsiteY5" fmla="*/ 1500516 h 2545382"/>
              <a:gd name="connsiteX6" fmla="*/ 102557 w 1550562"/>
              <a:gd name="connsiteY6" fmla="*/ 1405503 h 2545382"/>
              <a:gd name="connsiteX7" fmla="*/ 673022 w 1550562"/>
              <a:gd name="connsiteY7" fmla="*/ 200390 h 2545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0562" h="2545382">
                <a:moveTo>
                  <a:pt x="683117" y="0"/>
                </a:moveTo>
                <a:lnTo>
                  <a:pt x="1550562" y="0"/>
                </a:lnTo>
                <a:lnTo>
                  <a:pt x="1550562" y="7240"/>
                </a:lnTo>
                <a:cubicBezTo>
                  <a:pt x="1550562" y="1022523"/>
                  <a:pt x="1020469" y="1913556"/>
                  <a:pt x="221868" y="2418735"/>
                </a:cubicBezTo>
                <a:lnTo>
                  <a:pt x="0" y="2545382"/>
                </a:lnTo>
                <a:lnTo>
                  <a:pt x="0" y="1500516"/>
                </a:lnTo>
                <a:lnTo>
                  <a:pt x="102557" y="1405503"/>
                </a:lnTo>
                <a:cubicBezTo>
                  <a:pt x="416582" y="1089274"/>
                  <a:pt x="625660" y="668089"/>
                  <a:pt x="673022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A7DB6972-BB75-254A-BA88-C0C3E6E93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682740" cy="1500050"/>
          </a:xfrm>
          <a:custGeom>
            <a:avLst/>
            <a:gdLst>
              <a:gd name="connsiteX0" fmla="*/ 0 w 682740"/>
              <a:gd name="connsiteY0" fmla="*/ 0 h 1500050"/>
              <a:gd name="connsiteX1" fmla="*/ 682740 w 682740"/>
              <a:gd name="connsiteY1" fmla="*/ 0 h 1500050"/>
              <a:gd name="connsiteX2" fmla="*/ 672647 w 682740"/>
              <a:gd name="connsiteY2" fmla="*/ 200357 h 1500050"/>
              <a:gd name="connsiteX3" fmla="*/ 102290 w 682740"/>
              <a:gd name="connsiteY3" fmla="*/ 1405281 h 1500050"/>
              <a:gd name="connsiteX4" fmla="*/ 0 w 682740"/>
              <a:gd name="connsiteY4" fmla="*/ 1500050 h 15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2740" h="1500050">
                <a:moveTo>
                  <a:pt x="0" y="0"/>
                </a:moveTo>
                <a:lnTo>
                  <a:pt x="682740" y="0"/>
                </a:lnTo>
                <a:lnTo>
                  <a:pt x="672647" y="200357"/>
                </a:lnTo>
                <a:cubicBezTo>
                  <a:pt x="625294" y="667983"/>
                  <a:pt x="416256" y="1089101"/>
                  <a:pt x="102290" y="1405281"/>
                </a:cubicBezTo>
                <a:lnTo>
                  <a:pt x="0" y="1500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Изображение 2">
            <a:extLst>
              <a:ext uri="{FF2B5EF4-FFF2-40B4-BE49-F238E27FC236}">
                <a16:creationId xmlns:a16="http://schemas.microsoft.com/office/drawing/2014/main" id="{790E862E-398F-571C-EC2C-3D17164DE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0445" y="314191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975BF2-D657-C309-269D-B8D0062631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50563" y="1089213"/>
            <a:ext cx="9879437" cy="980844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" name="Текст 54">
            <a:extLst>
              <a:ext uri="{FF2B5EF4-FFF2-40B4-BE49-F238E27FC236}">
                <a16:creationId xmlns:a16="http://schemas.microsoft.com/office/drawing/2014/main" id="{A0AEB4DF-13C8-8171-2BDB-FD1AD542E7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0564" y="2331958"/>
            <a:ext cx="2975217" cy="3704266"/>
          </a:xfrm>
        </p:spPr>
        <p:txBody>
          <a:bodyPr lIns="91440" tIns="0" rIns="91440" bIns="0" rtlCol="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ru-RU" sz="1800"/>
            </a:lvl1pPr>
          </a:lstStyle>
          <a:p>
            <a:pPr rtl="0"/>
            <a:r>
              <a:rPr lang="ru-RU"/>
              <a:t>Подзаголовок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2134EBA-AF32-9F8A-370F-0D3E842F039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87154" y="2331791"/>
            <a:ext cx="6345893" cy="3721817"/>
          </a:xfrm>
        </p:spPr>
        <p:txBody>
          <a:bodyPr lIns="91440" rIns="91440" rtlCol="0">
            <a:normAutofit/>
          </a:bodyPr>
          <a:lstStyle>
            <a:lvl1pPr>
              <a:defRPr lang="ru-RU" sz="1800"/>
            </a:lvl1pPr>
            <a:lvl2pPr>
              <a:defRPr lang="ru-RU" sz="1800"/>
            </a:lvl2pPr>
            <a:lvl3pPr>
              <a:defRPr lang="ru-RU" sz="1800"/>
            </a:lvl3pPr>
            <a:lvl4pPr>
              <a:defRPr lang="ru-RU" sz="1800"/>
            </a:lvl4pPr>
            <a:lvl5pPr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AE99A73D-155B-A133-9671-506F54A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958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Графический объект 28">
            <a:extLst>
              <a:ext uri="{FF2B5EF4-FFF2-40B4-BE49-F238E27FC236}">
                <a16:creationId xmlns:a16="http://schemas.microsoft.com/office/drawing/2014/main" id="{D5595DD5-43B0-252F-8BC6-6B74340C5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>
            <a:off x="1" y="-1"/>
            <a:ext cx="443344" cy="6856025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550564" y="1057274"/>
            <a:ext cx="9875463" cy="999746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49" name="Полилиния 48">
            <a:extLst>
              <a:ext uri="{FF2B5EF4-FFF2-40B4-BE49-F238E27FC236}">
                <a16:creationId xmlns:a16="http://schemas.microsoft.com/office/drawing/2014/main" id="{BC3A3767-6C5E-8188-0A49-955BBACE3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3" y="4420134"/>
            <a:ext cx="1293237" cy="2437866"/>
          </a:xfrm>
          <a:custGeom>
            <a:avLst/>
            <a:gdLst>
              <a:gd name="connsiteX0" fmla="*/ 1293237 w 1293237"/>
              <a:gd name="connsiteY0" fmla="*/ 2437866 h 2437866"/>
              <a:gd name="connsiteX1" fmla="*/ 1292465 w 1293237"/>
              <a:gd name="connsiteY1" fmla="*/ 2437373 h 2437866"/>
              <a:gd name="connsiteX2" fmla="*/ 0 w 1293237"/>
              <a:gd name="connsiteY2" fmla="*/ 0 h 2437866"/>
              <a:gd name="connsiteX3" fmla="*/ 1293237 w 1293237"/>
              <a:gd name="connsiteY3" fmla="*/ 0 h 243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3237" h="2437866">
                <a:moveTo>
                  <a:pt x="1293237" y="2437866"/>
                </a:moveTo>
                <a:lnTo>
                  <a:pt x="1292465" y="2437373"/>
                </a:lnTo>
                <a:cubicBezTo>
                  <a:pt x="511725" y="1903845"/>
                  <a:pt x="0" y="1011184"/>
                  <a:pt x="0" y="0"/>
                </a:cubicBezTo>
                <a:lnTo>
                  <a:pt x="1293237" y="0"/>
                </a:lnTo>
                <a:close/>
              </a:path>
            </a:pathLst>
          </a:custGeom>
          <a:solidFill>
            <a:schemeClr val="accent1"/>
          </a:solidFill>
          <a:ln w="476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6" name="Объект 3">
            <a:extLst>
              <a:ext uri="{FF2B5EF4-FFF2-40B4-BE49-F238E27FC236}">
                <a16:creationId xmlns:a16="http://schemas.microsoft.com/office/drawing/2014/main" id="{E4BD7F71-D12B-4F27-1505-FF681CF55F7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550564" y="2303028"/>
            <a:ext cx="5829147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Объект 3">
            <a:extLst>
              <a:ext uri="{FF2B5EF4-FFF2-40B4-BE49-F238E27FC236}">
                <a16:creationId xmlns:a16="http://schemas.microsoft.com/office/drawing/2014/main" id="{FB87C65D-4EF3-18C8-18A8-477F87A37E51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7940842" y="2303028"/>
            <a:ext cx="3485184" cy="3961593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27" name="Номер слайда 2">
            <a:extLst>
              <a:ext uri="{FF2B5EF4-FFF2-40B4-BE49-F238E27FC236}">
                <a16:creationId xmlns:a16="http://schemas.microsoft.com/office/drawing/2014/main" id="{AEFFA34C-885D-E995-D8F9-B4ACFBF31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3" name="Графический объект 42">
            <a:extLst>
              <a:ext uri="{FF2B5EF4-FFF2-40B4-BE49-F238E27FC236}">
                <a16:creationId xmlns:a16="http://schemas.microsoft.com/office/drawing/2014/main" id="{C6639AD7-128F-B39D-B45F-0F22A2C6D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193"/>
          <a:stretch/>
        </p:blipFill>
        <p:spPr>
          <a:xfrm rot="5400000">
            <a:off x="6072641" y="-5676015"/>
            <a:ext cx="443344" cy="11795374"/>
          </a:xfrm>
          <a:custGeom>
            <a:avLst/>
            <a:gdLst>
              <a:gd name="connsiteX0" fmla="*/ 0 w 1734410"/>
              <a:gd name="connsiteY0" fmla="*/ 0 h 4795637"/>
              <a:gd name="connsiteX1" fmla="*/ 1734410 w 1734410"/>
              <a:gd name="connsiteY1" fmla="*/ 0 h 4795637"/>
              <a:gd name="connsiteX2" fmla="*/ 1734410 w 1734410"/>
              <a:gd name="connsiteY2" fmla="*/ 4795637 h 4795637"/>
              <a:gd name="connsiteX3" fmla="*/ 0 w 1734410"/>
              <a:gd name="connsiteY3" fmla="*/ 4795637 h 479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4410" h="4795637">
                <a:moveTo>
                  <a:pt x="0" y="0"/>
                </a:moveTo>
                <a:lnTo>
                  <a:pt x="1734410" y="0"/>
                </a:lnTo>
                <a:lnTo>
                  <a:pt x="1734410" y="4795637"/>
                </a:lnTo>
                <a:lnTo>
                  <a:pt x="0" y="4795637"/>
                </a:lnTo>
                <a:close/>
              </a:path>
            </a:pathLst>
          </a:custGeom>
        </p:spPr>
      </p:pic>
      <p:pic>
        <p:nvPicPr>
          <p:cNvPr id="54" name="Графический объект 53">
            <a:extLst>
              <a:ext uri="{FF2B5EF4-FFF2-40B4-BE49-F238E27FC236}">
                <a16:creationId xmlns:a16="http://schemas.microsoft.com/office/drawing/2014/main" id="{48479A23-C29C-C711-510C-05B69B882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1443" r="10857"/>
          <a:stretch/>
        </p:blipFill>
        <p:spPr>
          <a:xfrm rot="16200000">
            <a:off x="-6447" y="6444"/>
            <a:ext cx="1961253" cy="1948364"/>
          </a:xfrm>
          <a:custGeom>
            <a:avLst/>
            <a:gdLst>
              <a:gd name="connsiteX0" fmla="*/ 1961253 w 1961253"/>
              <a:gd name="connsiteY0" fmla="*/ 0 h 1948364"/>
              <a:gd name="connsiteX1" fmla="*/ 1961253 w 1961253"/>
              <a:gd name="connsiteY1" fmla="*/ 1948364 h 1948364"/>
              <a:gd name="connsiteX2" fmla="*/ 0 w 1961253"/>
              <a:gd name="connsiteY2" fmla="*/ 1948364 h 1948364"/>
              <a:gd name="connsiteX3" fmla="*/ 0 w 1961253"/>
              <a:gd name="connsiteY3" fmla="*/ 0 h 1948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1253" h="1948364">
                <a:moveTo>
                  <a:pt x="1961253" y="0"/>
                </a:moveTo>
                <a:lnTo>
                  <a:pt x="1961253" y="1948364"/>
                </a:lnTo>
                <a:lnTo>
                  <a:pt x="0" y="19483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Изображение 2">
            <a:extLst>
              <a:ext uri="{FF2B5EF4-FFF2-40B4-BE49-F238E27FC236}">
                <a16:creationId xmlns:a16="http://schemas.microsoft.com/office/drawing/2014/main" id="{F3DC42FA-4B8F-2EFC-CAB4-1CCAB93BE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6626" y="4929577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6650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0"/>
            <a:ext cx="12216063" cy="346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10511627" cy="1012785"/>
          </a:xfrm>
        </p:spPr>
        <p:txBody>
          <a:bodyPr tIns="0" bIns="0" rtlCol="0"/>
          <a:lstStyle>
            <a:lvl1pPr algn="ctr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4" name="Объект 5">
            <a:extLst>
              <a:ext uri="{FF2B5EF4-FFF2-40B4-BE49-F238E27FC236}">
                <a16:creationId xmlns:a16="http://schemas.microsoft.com/office/drawing/2014/main" id="{4D6DED8E-165F-59D7-F01C-4EF0446E5FC0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914400" y="2316067"/>
            <a:ext cx="10511627" cy="3948557"/>
          </a:xfrm>
        </p:spPr>
        <p:txBody>
          <a:bodyPr lIns="91440" tIns="91440" rIns="91440" bIns="9144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2933FDAB-13EE-5F9F-5DFC-A5A60BC636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7508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AEF1F750-031C-BDB7-BD7B-9CBE17406F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олилиния: фигура 18">
            <a:extLst>
              <a:ext uri="{FF2B5EF4-FFF2-40B4-BE49-F238E27FC236}">
                <a16:creationId xmlns:a16="http://schemas.microsoft.com/office/drawing/2014/main" id="{FEB515B5-2D9F-58E1-6E3C-CCBF105D8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27501" y="0"/>
            <a:ext cx="4671276" cy="6857999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9" name="Изображение 2">
            <a:extLst>
              <a:ext uri="{FF2B5EF4-FFF2-40B4-BE49-F238E27FC236}">
                <a16:creationId xmlns:a16="http://schemas.microsoft.com/office/drawing/2014/main" id="{5CCFEDF9-5B69-87BA-8A33-35033DA40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66586" y="0"/>
            <a:ext cx="3432191" cy="34321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401" y="849782"/>
            <a:ext cx="5715000" cy="2727709"/>
          </a:xfrm>
        </p:spPr>
        <p:txBody>
          <a:bodyPr tIns="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86F10CB4-CF79-A942-DA9C-04CBB7C89DC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1" y="3813606"/>
            <a:ext cx="5715000" cy="2234642"/>
          </a:xfrm>
        </p:spPr>
        <p:txBody>
          <a:bodyPr lIns="91440" tIns="0" rIns="91440" bIns="0" rtlCol="0" anchor="t" anchorCtr="0">
            <a:normAutofit/>
          </a:bodyPr>
          <a:lstStyle>
            <a:lvl1pPr marL="0" indent="0" algn="l">
              <a:spcBef>
                <a:spcPts val="576"/>
              </a:spcBef>
              <a:buNone/>
              <a:defRPr lang="ru-RU" sz="2400"/>
            </a:lvl1pPr>
            <a:lvl2pPr marL="457200" indent="0" algn="ctr">
              <a:buNone/>
              <a:defRPr lang="ru-RU" sz="2000"/>
            </a:lvl2pPr>
            <a:lvl3pPr marL="914400" indent="0" algn="ctr">
              <a:buNone/>
              <a:defRPr lang="ru-RU" sz="1800"/>
            </a:lvl3pPr>
            <a:lvl4pPr marL="1371600" indent="0" algn="ctr">
              <a:buNone/>
              <a:defRPr lang="ru-RU" sz="1600"/>
            </a:lvl4pPr>
            <a:lvl5pPr marL="1828800" indent="0" algn="ctr">
              <a:buNone/>
              <a:defRPr lang="ru-RU" sz="1600"/>
            </a:lvl5pPr>
            <a:lvl6pPr marL="2286000" indent="0" algn="ctr">
              <a:buNone/>
              <a:defRPr lang="ru-RU" sz="1600"/>
            </a:lvl6pPr>
            <a:lvl7pPr marL="2743200" indent="0" algn="ctr">
              <a:buNone/>
              <a:defRPr lang="ru-RU" sz="1600"/>
            </a:lvl7pPr>
            <a:lvl8pPr marL="3200400" indent="0" algn="ctr">
              <a:buNone/>
              <a:defRPr lang="ru-RU" sz="1600"/>
            </a:lvl8pPr>
            <a:lvl9pPr marL="3657600" indent="0" algn="ctr">
              <a:buNone/>
              <a:defRPr lang="ru-RU" sz="1600"/>
            </a:lvl9pPr>
          </a:lstStyle>
          <a:p>
            <a:pPr rtl="0"/>
            <a:r>
              <a:rPr lang="ru-RU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 6">
            <a:extLst>
              <a:ext uri="{FF2B5EF4-FFF2-40B4-BE49-F238E27FC236}">
                <a16:creationId xmlns:a16="http://schemas.microsoft.com/office/drawing/2014/main" id="{2C6B5F91-ABF5-D0B6-E43F-40CEDC3A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A52D64F1-27B6-A1E5-4F44-A6029FAB3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/>
          <a:lstStyle>
            <a:defPPr>
              <a:defRPr lang="ru-RU"/>
            </a:def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: Фигура 5">
            <a:extLst>
              <a:ext uri="{FF2B5EF4-FFF2-40B4-BE49-F238E27FC236}">
                <a16:creationId xmlns:a16="http://schemas.microsoft.com/office/drawing/2014/main" id="{A626DE4B-D4E5-B36A-89FA-7C0E87AFC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95243571-BE64-3777-F992-88FC43A60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ADFAE2CB-0EAD-E788-FCB7-FB12F6939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58952" y="758952"/>
            <a:ext cx="3932237" cy="1524662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58952" y="2286000"/>
            <a:ext cx="3932237" cy="3567086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7" y="741459"/>
            <a:ext cx="6242839" cy="5119592"/>
          </a:xfrm>
        </p:spPr>
        <p:txBody>
          <a:bodyPr rtlCol="0"/>
          <a:lstStyle>
            <a:lvl1pPr>
              <a:defRPr lang="ru-RU" sz="3200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  <a:lvl6pPr>
              <a:defRPr lang="ru-RU" sz="2000"/>
            </a:lvl6pPr>
            <a:lvl7pPr>
              <a:defRPr lang="ru-RU" sz="2000"/>
            </a:lvl7pPr>
            <a:lvl8pPr>
              <a:defRPr lang="ru-RU" sz="2000"/>
            </a:lvl8pPr>
            <a:lvl9pPr>
              <a:defRPr lang="ru-RU" sz="2000"/>
            </a:lvl9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лилиния: фигура 10">
            <a:extLst>
              <a:ext uri="{FF2B5EF4-FFF2-40B4-BE49-F238E27FC236}">
                <a16:creationId xmlns:a16="http://schemas.microsoft.com/office/drawing/2014/main" id="{CAA6B609-D718-DB49-892F-7E49376CC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760938" y="755372"/>
            <a:ext cx="3931920" cy="1527048"/>
          </a:xfrm>
        </p:spPr>
        <p:txBody>
          <a:bodyPr rtlCol="0" anchor="b"/>
          <a:lstStyle>
            <a:lvl1pPr>
              <a:lnSpc>
                <a:spcPct val="100000"/>
              </a:lnSpc>
              <a:defRPr lang="ru-RU" sz="32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lang="ru-RU">
                <a:latin typeface="+mn-lt"/>
                <a:cs typeface="+mn-cs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760938" y="2286001"/>
            <a:ext cx="3931920" cy="3811588"/>
          </a:xfrm>
        </p:spPr>
        <p:txBody>
          <a:bodyPr rtlCol="0"/>
          <a:lstStyle>
            <a:lvl1pPr marL="0" indent="0">
              <a:buNone/>
              <a:defRPr lang="ru-RU" sz="1600"/>
            </a:lvl1pPr>
            <a:lvl2pPr marL="457200" indent="0">
              <a:buNone/>
              <a:defRPr lang="ru-RU" sz="1400"/>
            </a:lvl2pPr>
            <a:lvl3pPr marL="914400" indent="0">
              <a:buNone/>
              <a:defRPr lang="ru-RU" sz="1200"/>
            </a:lvl3pPr>
            <a:lvl4pPr marL="1371600" indent="0">
              <a:buNone/>
              <a:defRPr lang="ru-RU" sz="1000"/>
            </a:lvl4pPr>
            <a:lvl5pPr marL="1828800" indent="0">
              <a:buNone/>
              <a:defRPr lang="ru-RU" sz="1000"/>
            </a:lvl5pPr>
            <a:lvl6pPr marL="2286000" indent="0">
              <a:buNone/>
              <a:defRPr lang="ru-RU" sz="1000"/>
            </a:lvl6pPr>
            <a:lvl7pPr marL="2743200" indent="0">
              <a:buNone/>
              <a:defRPr lang="ru-RU" sz="1000"/>
            </a:lvl7pPr>
            <a:lvl8pPr marL="3200400" indent="0">
              <a:buNone/>
              <a:defRPr lang="ru-RU" sz="1000"/>
            </a:lvl8pPr>
            <a:lvl9pPr marL="3657600" indent="0">
              <a:buNone/>
              <a:defRPr lang="ru-RU" sz="1000"/>
            </a:lvl9pPr>
          </a:lstStyle>
          <a:p>
            <a:pPr lvl="0" rtl="0"/>
            <a:r>
              <a:rPr lang="ru-RU"/>
              <a:t>Текст слайда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262700" y="987425"/>
            <a:ext cx="6172200" cy="487362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lang="ru-RU" sz="2800"/>
            </a:lvl1pPr>
            <a:lvl2pPr marL="457200" indent="0">
              <a:buNone/>
              <a:defRPr lang="ru-RU" sz="2800"/>
            </a:lvl2pPr>
            <a:lvl3pPr marL="914400" indent="0">
              <a:buNone/>
              <a:defRPr lang="ru-RU" sz="2400"/>
            </a:lvl3pPr>
            <a:lvl4pPr marL="1371600" indent="0">
              <a:buNone/>
              <a:defRPr lang="ru-RU" sz="2000"/>
            </a:lvl4pPr>
            <a:lvl5pPr marL="1828800" indent="0">
              <a:buNone/>
              <a:defRPr lang="ru-RU" sz="2000"/>
            </a:lvl5pPr>
            <a:lvl6pPr marL="2286000" indent="0">
              <a:buNone/>
              <a:defRPr lang="ru-RU" sz="2000"/>
            </a:lvl6pPr>
            <a:lvl7pPr marL="2743200" indent="0">
              <a:buNone/>
              <a:defRPr lang="ru-RU" sz="2000"/>
            </a:lvl7pPr>
            <a:lvl8pPr marL="3200400" indent="0">
              <a:buNone/>
              <a:defRPr lang="ru-RU" sz="2000"/>
            </a:lvl8pPr>
            <a:lvl9pPr marL="3657600" indent="0">
              <a:buNone/>
              <a:defRPr lang="ru-RU" sz="2000"/>
            </a:lvl9pPr>
          </a:lstStyle>
          <a:p>
            <a:pPr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5923D9E-9381-3D11-B31A-1BF5C97F3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Полилиния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8" name="Полилиния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0F297964-0B81-31DC-6D6D-141483223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Полилиния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  <p:sp>
          <p:nvSpPr>
            <p:cNvPr id="11" name="Полилиния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14" name="Изображение 2">
            <a:extLst>
              <a:ext uri="{FF2B5EF4-FFF2-40B4-BE49-F238E27FC236}">
                <a16:creationId xmlns:a16="http://schemas.microsoft.com/office/drawing/2014/main" id="{EFFAEAD9-58A9-096B-C6D0-58F7AD08E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57274"/>
            <a:ext cx="6583680" cy="153135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400" y="2834640"/>
            <a:ext cx="6583680" cy="3207344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50000"/>
              </a:lnSpc>
              <a:spcBef>
                <a:spcPts val="0"/>
              </a:spcBef>
              <a:defRPr lang="ru-RU" sz="2000"/>
            </a:lvl2pPr>
            <a:lvl3pPr marL="685800">
              <a:lnSpc>
                <a:spcPct val="150000"/>
              </a:lnSpc>
              <a:spcBef>
                <a:spcPts val="0"/>
              </a:spcBef>
              <a:defRPr lang="ru-RU" sz="18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1114D1E-7749-DD58-8782-318E4F679D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37D12D-0FCA-3396-988D-452D3D526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710CE8-8A83-C0D3-623E-AFCC6C6A2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332509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AA66C80-37C3-6D28-7564-733A30B2C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9353550" y="0"/>
            <a:ext cx="2838450" cy="2857958"/>
            <a:chOff x="0" y="0"/>
            <a:chExt cx="2838450" cy="2857958"/>
          </a:xfrm>
        </p:grpSpPr>
        <p:sp>
          <p:nvSpPr>
            <p:cNvPr id="12" name="Полилиния: Фигура 28">
              <a:extLst>
                <a:ext uri="{FF2B5EF4-FFF2-40B4-BE49-F238E27FC236}">
                  <a16:creationId xmlns:a16="http://schemas.microsoft.com/office/drawing/2014/main" id="{D9DB7C23-E0CF-A75F-BFFD-4E7679AF4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0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15" name="Полилиния: фигура 15">
              <a:extLst>
                <a:ext uri="{FF2B5EF4-FFF2-40B4-BE49-F238E27FC236}">
                  <a16:creationId xmlns:a16="http://schemas.microsoft.com/office/drawing/2014/main" id="{4D62A0CC-A0CE-403A-A167-27225B2C6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1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6" name="Изображение 2">
              <a:extLst>
                <a:ext uri="{FF2B5EF4-FFF2-40B4-BE49-F238E27FC236}">
                  <a16:creationId xmlns:a16="http://schemas.microsoft.com/office/drawing/2014/main" id="{F8AD83DA-A293-6D56-F606-7C98C403A3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58332" y="590133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 userDrawn="1">
            <p:ph type="title" hasCustomPrompt="1"/>
          </p:nvPr>
        </p:nvSpPr>
        <p:spPr>
          <a:xfrm>
            <a:off x="5702441" y="1061623"/>
            <a:ext cx="5723586" cy="4739104"/>
          </a:xfrm>
        </p:spPr>
        <p:txBody>
          <a:bodyPr tIns="0" bIns="0" rtlCol="0" anchor="ctr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979AC40-7C15-9431-5B1A-415655A7FC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3345" y="0"/>
            <a:ext cx="4344695" cy="6359525"/>
          </a:xfrm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 dirty="0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433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6F8B46B-EF6E-BC12-09E2-0F3B779197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D7B4F11-E150-473B-98F5-6E6AC9646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A8E2FA61-C047-21BB-AA50-F84AD768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5760023" y="3764463"/>
            <a:ext cx="2812357" cy="3394143"/>
          </a:xfrm>
          <a:custGeom>
            <a:avLst/>
            <a:gdLst>
              <a:gd name="connsiteX0" fmla="*/ 0 w 2812357"/>
              <a:gd name="connsiteY0" fmla="*/ 0 h 3394143"/>
              <a:gd name="connsiteX1" fmla="*/ 2812357 w 2812357"/>
              <a:gd name="connsiteY1" fmla="*/ 3394143 h 3394143"/>
              <a:gd name="connsiteX2" fmla="*/ 0 w 2812357"/>
              <a:gd name="connsiteY2" fmla="*/ 3394143 h 339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2357" h="3394143">
                <a:moveTo>
                  <a:pt x="0" y="0"/>
                </a:moveTo>
                <a:lnTo>
                  <a:pt x="2812357" y="3394143"/>
                </a:lnTo>
                <a:lnTo>
                  <a:pt x="0" y="3394143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1A2791BA-760E-9FA5-8743-D0B699FC9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63854"/>
            <a:ext cx="435241" cy="3394146"/>
          </a:xfrm>
          <a:custGeom>
            <a:avLst/>
            <a:gdLst>
              <a:gd name="connsiteX0" fmla="*/ 435241 w 435241"/>
              <a:gd name="connsiteY0" fmla="*/ 0 h 3394146"/>
              <a:gd name="connsiteX1" fmla="*/ 435241 w 435241"/>
              <a:gd name="connsiteY1" fmla="*/ 3394146 h 3394146"/>
              <a:gd name="connsiteX2" fmla="*/ 0 w 435241"/>
              <a:gd name="connsiteY2" fmla="*/ 3394146 h 3394146"/>
              <a:gd name="connsiteX3" fmla="*/ 0 w 435241"/>
              <a:gd name="connsiteY3" fmla="*/ 523525 h 3394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241" h="3394146">
                <a:moveTo>
                  <a:pt x="435241" y="0"/>
                </a:moveTo>
                <a:lnTo>
                  <a:pt x="435241" y="3394146"/>
                </a:lnTo>
                <a:lnTo>
                  <a:pt x="0" y="3394146"/>
                </a:lnTo>
                <a:lnTo>
                  <a:pt x="0" y="523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lvl="0" algn="ctr" rtl="0"/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D6A03F2-8C7B-D33B-0E8F-24D4800D5C0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400" y="1057275"/>
            <a:ext cx="5259554" cy="2495028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Текст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C51465C6-2CDE-B5BF-F22E-CBDD44E86CFC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914400" y="3808750"/>
            <a:ext cx="5259554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</p:txBody>
      </p:sp>
      <p:sp>
        <p:nvSpPr>
          <p:cNvPr id="52" name="Рисунок 7">
            <a:extLst>
              <a:ext uri="{FF2B5EF4-FFF2-40B4-BE49-F238E27FC236}">
                <a16:creationId xmlns:a16="http://schemas.microsoft.com/office/drawing/2014/main" id="{55126063-BDEE-A1AB-FDAE-DD9B98CACDA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14194" y="410780"/>
            <a:ext cx="4344695" cy="6447220"/>
          </a:xfrm>
          <a:solidFill>
            <a:schemeClr val="accent3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Изображение 1">
            <a:extLst>
              <a:ext uri="{FF2B5EF4-FFF2-40B4-BE49-F238E27FC236}">
                <a16:creationId xmlns:a16="http://schemas.microsoft.com/office/drawing/2014/main" id="{2A3EC91E-4089-D366-06D3-3E66F93DF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53" name="Полилиния: фигура 52">
            <a:extLst>
              <a:ext uri="{FF2B5EF4-FFF2-40B4-BE49-F238E27FC236}">
                <a16:creationId xmlns:a16="http://schemas.microsoft.com/office/drawing/2014/main" id="{70F595E1-C910-3710-90E9-AF5FFCE05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9" name="Полилиния 70">
            <a:extLst>
              <a:ext uri="{FF2B5EF4-FFF2-40B4-BE49-F238E27FC236}">
                <a16:creationId xmlns:a16="http://schemas.microsoft.com/office/drawing/2014/main" id="{AA39EF58-54F1-4AC9-1D83-2E7DEEAAE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6200000" flipH="1">
            <a:off x="-9389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1" name="Полилиния 70">
            <a:extLst>
              <a:ext uri="{FF2B5EF4-FFF2-40B4-BE49-F238E27FC236}">
                <a16:creationId xmlns:a16="http://schemas.microsoft.com/office/drawing/2014/main" id="{0C320934-59CC-4123-C7C1-FEEE89F30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33" name="Изображение 4">
            <a:extLst>
              <a:ext uri="{FF2B5EF4-FFF2-40B4-BE49-F238E27FC236}">
                <a16:creationId xmlns:a16="http://schemas.microsoft.com/office/drawing/2014/main" id="{EC46DC71-C12A-96C8-3FE2-AA95AB58B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50000"/>
            </a:schemeClr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460565" y="1057274"/>
            <a:ext cx="7965461" cy="994164"/>
          </a:xfrm>
        </p:spPr>
        <p:txBody>
          <a:bodyPr lIns="91440" tIns="0" rIns="91440" bIns="0" rtlCol="0" anchor="b" anchorCtr="0">
            <a:noAutofit/>
          </a:bodyPr>
          <a:lstStyle>
            <a:lvl1pPr algn="l">
              <a:lnSpc>
                <a:spcPct val="100000"/>
              </a:lnSpc>
              <a:defRPr lang="ru-RU" sz="3600" b="1">
                <a:latin typeface="+mj-lt"/>
                <a:cs typeface="Arial" panose="020B0604020202020204" pitchFamily="34" charset="0"/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3" name="Объект 3">
            <a:extLst>
              <a:ext uri="{FF2B5EF4-FFF2-40B4-BE49-F238E27FC236}">
                <a16:creationId xmlns:a16="http://schemas.microsoft.com/office/drawing/2014/main" id="{B20F5EA7-881C-8FB7-EAC9-89C8F2E5865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460565" y="2303029"/>
            <a:ext cx="7965460" cy="3497698"/>
          </a:xfrm>
        </p:spPr>
        <p:txBody>
          <a:bodyPr lIns="91440" tIns="0" rIns="91440" bIns="0" rtlCol="0">
            <a:normAutofit/>
          </a:bodyPr>
          <a:lstStyle>
            <a:lvl1pPr>
              <a:spcBef>
                <a:spcPts val="1000"/>
              </a:spcBef>
              <a:defRPr lang="ru-RU" sz="1800"/>
            </a:lvl1pPr>
            <a:lvl2pPr>
              <a:spcBef>
                <a:spcPts val="1000"/>
              </a:spcBef>
              <a:defRPr lang="ru-RU" sz="1800"/>
            </a:lvl2pPr>
            <a:lvl3pPr>
              <a:spcBef>
                <a:spcPts val="1000"/>
              </a:spcBef>
              <a:defRPr lang="ru-RU" sz="1800"/>
            </a:lvl3pPr>
            <a:lvl4pPr>
              <a:spcBef>
                <a:spcPts val="1000"/>
              </a:spcBef>
              <a:defRPr lang="ru-RU" sz="1800"/>
            </a:lvl4pPr>
            <a:lvl5pPr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18" name="Номер слайда 2">
            <a:extLst>
              <a:ext uri="{FF2B5EF4-FFF2-40B4-BE49-F238E27FC236}">
                <a16:creationId xmlns:a16="http://schemas.microsoft.com/office/drawing/2014/main" id="{ED7A50D8-0839-EC58-FFBE-315A20995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64809" y="1057274"/>
            <a:ext cx="7043617" cy="2520217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11" name="Изображение 0">
            <a:extLst>
              <a:ext uri="{FF2B5EF4-FFF2-40B4-BE49-F238E27FC236}">
                <a16:creationId xmlns:a16="http://schemas.microsoft.com/office/drawing/2014/main" id="{CD2D664E-6702-6607-A37E-2E9961449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3" name="Изображение 1">
            <a:extLst>
              <a:ext uri="{FF2B5EF4-FFF2-40B4-BE49-F238E27FC236}">
                <a16:creationId xmlns:a16="http://schemas.microsoft.com/office/drawing/2014/main" id="{951C5737-DF7E-D671-AC74-9E488335B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Полилиния: фигура 38">
            <a:extLst>
              <a:ext uri="{FF2B5EF4-FFF2-40B4-BE49-F238E27FC236}">
                <a16:creationId xmlns:a16="http://schemas.microsoft.com/office/drawing/2014/main" id="{F232A1E1-DD38-15EA-6CA1-A84950EC4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7" name="Изображение 5">
            <a:extLst>
              <a:ext uri="{FF2B5EF4-FFF2-40B4-BE49-F238E27FC236}">
                <a16:creationId xmlns:a16="http://schemas.microsoft.com/office/drawing/2014/main" id="{B9036D42-A06F-E6EE-BB91-8BAF04519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19" name="Изображение 6">
            <a:extLst>
              <a:ext uri="{FF2B5EF4-FFF2-40B4-BE49-F238E27FC236}">
                <a16:creationId xmlns:a16="http://schemas.microsoft.com/office/drawing/2014/main" id="{86E0540C-3355-A50D-AC61-047B54B70C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16" name="Номер слайда 2">
            <a:extLst>
              <a:ext uri="{FF2B5EF4-FFF2-40B4-BE49-F238E27FC236}">
                <a16:creationId xmlns:a16="http://schemas.microsoft.com/office/drawing/2014/main" id="{B00F713C-1CC6-5879-0410-95F179D56A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8E40D3F2-4A7A-F909-AC98-0B402B26776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364808" y="3808750"/>
            <a:ext cx="7043618" cy="2233233"/>
          </a:xfrm>
        </p:spPr>
        <p:txBody>
          <a:bodyPr lIns="91440" tIns="0" rIns="9144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629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олилиния 26">
            <a:extLst>
              <a:ext uri="{FF2B5EF4-FFF2-40B4-BE49-F238E27FC236}">
                <a16:creationId xmlns:a16="http://schemas.microsoft.com/office/drawing/2014/main" id="{3C7B0BB3-A5CA-7C72-DC39-AD00EC909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427336"/>
            <a:ext cx="3202546" cy="3430665"/>
          </a:xfrm>
          <a:custGeom>
            <a:avLst/>
            <a:gdLst>
              <a:gd name="connsiteX0" fmla="*/ 0 w 3202546"/>
              <a:gd name="connsiteY0" fmla="*/ 0 h 3430665"/>
              <a:gd name="connsiteX1" fmla="*/ 3202546 w 3202546"/>
              <a:gd name="connsiteY1" fmla="*/ 0 h 3430665"/>
              <a:gd name="connsiteX2" fmla="*/ 3202546 w 3202546"/>
              <a:gd name="connsiteY2" fmla="*/ 3430665 h 3430665"/>
              <a:gd name="connsiteX3" fmla="*/ 0 w 3202546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0665">
                <a:moveTo>
                  <a:pt x="0" y="0"/>
                </a:moveTo>
                <a:lnTo>
                  <a:pt x="3202546" y="0"/>
                </a:lnTo>
                <a:lnTo>
                  <a:pt x="3202546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07871527-68A5-0A5C-F5A6-A80523BA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3654149"/>
            <a:ext cx="3202546" cy="3203852"/>
          </a:xfrm>
          <a:custGeom>
            <a:avLst/>
            <a:gdLst>
              <a:gd name="connsiteX0" fmla="*/ 3202546 w 3202546"/>
              <a:gd name="connsiteY0" fmla="*/ 0 h 3203852"/>
              <a:gd name="connsiteX1" fmla="*/ 3202546 w 3202546"/>
              <a:gd name="connsiteY1" fmla="*/ 3203852 h 3203852"/>
              <a:gd name="connsiteX2" fmla="*/ 0 w 3202546"/>
              <a:gd name="connsiteY2" fmla="*/ 3203852 h 3203852"/>
              <a:gd name="connsiteX3" fmla="*/ 0 w 3202546"/>
              <a:gd name="connsiteY3" fmla="*/ 3190718 h 32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203852">
                <a:moveTo>
                  <a:pt x="3202546" y="0"/>
                </a:moveTo>
                <a:lnTo>
                  <a:pt x="3202546" y="3203852"/>
                </a:lnTo>
                <a:lnTo>
                  <a:pt x="0" y="3203852"/>
                </a:lnTo>
                <a:lnTo>
                  <a:pt x="0" y="31907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CEB118B3-9B06-AD11-738A-7A0651F98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5" y="1"/>
            <a:ext cx="3202545" cy="3437345"/>
          </a:xfrm>
          <a:custGeom>
            <a:avLst/>
            <a:gdLst>
              <a:gd name="connsiteX0" fmla="*/ 0 w 3202545"/>
              <a:gd name="connsiteY0" fmla="*/ 0 h 3437345"/>
              <a:gd name="connsiteX1" fmla="*/ 3202545 w 3202545"/>
              <a:gd name="connsiteY1" fmla="*/ 0 h 3437345"/>
              <a:gd name="connsiteX2" fmla="*/ 3202545 w 3202545"/>
              <a:gd name="connsiteY2" fmla="*/ 3437345 h 3437345"/>
              <a:gd name="connsiteX3" fmla="*/ 0 w 320254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5" h="3437345">
                <a:moveTo>
                  <a:pt x="0" y="0"/>
                </a:moveTo>
                <a:lnTo>
                  <a:pt x="3202545" y="0"/>
                </a:lnTo>
                <a:lnTo>
                  <a:pt x="320254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0EA94262-504E-06F2-F383-E832C37B1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9454" y="6681"/>
            <a:ext cx="3202546" cy="3436477"/>
          </a:xfrm>
          <a:custGeom>
            <a:avLst/>
            <a:gdLst>
              <a:gd name="connsiteX0" fmla="*/ 0 w 3202546"/>
              <a:gd name="connsiteY0" fmla="*/ 0 h 3436477"/>
              <a:gd name="connsiteX1" fmla="*/ 3202546 w 3202546"/>
              <a:gd name="connsiteY1" fmla="*/ 3214418 h 3436477"/>
              <a:gd name="connsiteX2" fmla="*/ 3202546 w 3202546"/>
              <a:gd name="connsiteY2" fmla="*/ 3436477 h 3436477"/>
              <a:gd name="connsiteX3" fmla="*/ 0 w 3202546"/>
              <a:gd name="connsiteY3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36477">
                <a:moveTo>
                  <a:pt x="0" y="0"/>
                </a:moveTo>
                <a:lnTo>
                  <a:pt x="3202546" y="3214418"/>
                </a:lnTo>
                <a:lnTo>
                  <a:pt x="3202546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</a:lstStyle>
          <a:p>
            <a:pPr lvl="0" rtl="0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14399" y="834635"/>
            <a:ext cx="7796464" cy="1222385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/>
            </a:lvl1pPr>
          </a:lstStyle>
          <a:p>
            <a:pPr rtl="0"/>
            <a:r>
              <a:rPr lang="ru-RU" dirty="0"/>
              <a:t>Заголовок слайда</a:t>
            </a:r>
          </a:p>
        </p:txBody>
      </p:sp>
      <p:sp>
        <p:nvSpPr>
          <p:cNvPr id="19" name="Номер слайда 2">
            <a:extLst>
              <a:ext uri="{FF2B5EF4-FFF2-40B4-BE49-F238E27FC236}">
                <a16:creationId xmlns:a16="http://schemas.microsoft.com/office/drawing/2014/main" id="{BFBCB81C-7599-87A1-8037-5FB8C374503A}"/>
              </a:ext>
            </a:extLst>
          </p:cNvPr>
          <p:cNvSpPr>
            <a:spLocks noGrp="1"/>
          </p:cNvSpPr>
          <p:nvPr userDrawn="1"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Объект 3">
            <a:extLst>
              <a:ext uri="{FF2B5EF4-FFF2-40B4-BE49-F238E27FC236}">
                <a16:creationId xmlns:a16="http://schemas.microsoft.com/office/drawing/2014/main" id="{6FF02D51-6992-3FED-2A19-92E5AC564CF4}"/>
              </a:ext>
            </a:extLst>
          </p:cNvPr>
          <p:cNvSpPr>
            <a:spLocks noGrp="1"/>
          </p:cNvSpPr>
          <p:nvPr userDrawn="1">
            <p:ph sz="half" idx="2" hasCustomPrompt="1"/>
          </p:nvPr>
        </p:nvSpPr>
        <p:spPr>
          <a:xfrm>
            <a:off x="914400" y="2303028"/>
            <a:ext cx="3283119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id="{C2762372-3C12-61F8-F131-E4C08A2B1735}"/>
              </a:ext>
            </a:extLst>
          </p:cNvPr>
          <p:cNvSpPr>
            <a:spLocks noGrp="1"/>
          </p:cNvSpPr>
          <p:nvPr userDrawn="1">
            <p:ph sz="quarter" idx="4" hasCustomPrompt="1"/>
          </p:nvPr>
        </p:nvSpPr>
        <p:spPr>
          <a:xfrm>
            <a:off x="4782159" y="2303028"/>
            <a:ext cx="3284951" cy="3720337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marL="283464" indent="-283464">
              <a:spcBef>
                <a:spcPts val="1000"/>
              </a:spcBef>
              <a:defRPr lang="ru-RU" sz="1800"/>
            </a:lvl2pPr>
            <a:lvl3pPr marL="283464" indent="-283464">
              <a:spcBef>
                <a:spcPts val="1000"/>
              </a:spcBef>
              <a:defRPr lang="ru-RU" sz="1800"/>
            </a:lvl3pPr>
            <a:lvl4pPr marL="283464" indent="-283464">
              <a:spcBef>
                <a:spcPts val="1000"/>
              </a:spcBef>
              <a:defRPr lang="ru-RU" sz="1800"/>
            </a:lvl4pPr>
            <a:lvl5pPr marL="283464"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 dirty="0"/>
              <a:t>Текст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8673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76CF4B8-1811-BD21-43A7-560AC472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4064" y="-400"/>
            <a:ext cx="12216063" cy="346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ru-RU"/>
            </a:defPPr>
          </a:lstStyle>
          <a:p>
            <a:pPr algn="ctr" rtl="0"/>
            <a:endParaRPr lang="ru-RU" sz="450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30B7B4F0-D3BC-63DF-6429-F771BE5A3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346" y="420493"/>
            <a:ext cx="11305309" cy="602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</a:lstStyle>
          <a:p>
            <a:pPr algn="ctr" rtl="0"/>
            <a:endParaRPr lang="ru-RU" sz="16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65393"/>
            <a:ext cx="7631709" cy="1091627"/>
          </a:xfrm>
        </p:spPr>
        <p:txBody>
          <a:bodyPr tIns="0" bIns="0" rtlCol="0"/>
          <a:lstStyle>
            <a:lvl1pPr algn="l">
              <a:lnSpc>
                <a:spcPct val="100000"/>
              </a:lnSpc>
              <a:defRPr lang="ru-RU" sz="3600">
                <a:solidFill>
                  <a:schemeClr val="accent6"/>
                </a:solidFill>
              </a:defRPr>
            </a:lvl1pPr>
          </a:lstStyle>
          <a:p>
            <a:pPr rtl="0"/>
            <a:r>
              <a:rPr lang="ru-RU"/>
              <a:t>Заголовок слайда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0AADE444-940A-5A34-8C49-4F15BC33EEC7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14400" y="2303028"/>
            <a:ext cx="3283119" cy="4144192"/>
          </a:xfrm>
        </p:spPr>
        <p:txBody>
          <a:bodyPr lIns="91440" tIns="0" rIns="91440" bIns="0" rtlCol="0">
            <a:norm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lang="ru-RU" sz="1800"/>
            </a:lvl1pPr>
            <a:lvl2pPr marL="745236" indent="-342900">
              <a:spcBef>
                <a:spcPts val="1000"/>
              </a:spcBef>
              <a:buFont typeface="+mj-lt"/>
              <a:buAutoNum type="alphaLcPeriod"/>
              <a:defRPr lang="ru-RU" sz="1800"/>
            </a:lvl2pPr>
            <a:lvl3pPr marL="1202436" indent="-342900">
              <a:spcBef>
                <a:spcPts val="1000"/>
              </a:spcBef>
              <a:buFont typeface="+mj-lt"/>
              <a:buAutoNum type="arabicParenR"/>
              <a:defRPr lang="ru-RU" sz="1800"/>
            </a:lvl3pPr>
            <a:lvl4pPr marL="1659636" indent="-342900">
              <a:spcBef>
                <a:spcPts val="1000"/>
              </a:spcBef>
              <a:buFont typeface="+mj-lt"/>
              <a:buAutoNum type="alphaLcParenR"/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A79FCB-9A9F-6B60-A95C-FCF020598DE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82159" y="2303028"/>
            <a:ext cx="3763950" cy="4144192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1000"/>
              </a:spcBef>
              <a:buNone/>
              <a:defRPr lang="ru-RU" sz="1800"/>
            </a:lvl1pPr>
            <a:lvl2pPr indent="-283464">
              <a:spcBef>
                <a:spcPts val="1000"/>
              </a:spcBef>
              <a:defRPr lang="ru-RU" sz="1800"/>
            </a:lvl2pPr>
            <a:lvl3pPr indent="-283464">
              <a:spcBef>
                <a:spcPts val="1000"/>
              </a:spcBef>
              <a:defRPr lang="ru-RU" sz="1800"/>
            </a:lvl3pPr>
            <a:lvl4pPr indent="-283464">
              <a:spcBef>
                <a:spcPts val="1000"/>
              </a:spcBef>
              <a:defRPr lang="ru-RU" sz="1800"/>
            </a:lvl4pPr>
            <a:lvl5pPr indent="-283464">
              <a:spcBef>
                <a:spcPts val="1000"/>
              </a:spcBef>
              <a:defRPr lang="ru-RU" sz="1800"/>
            </a:lvl5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31" name="Рисунок 30">
            <a:extLst>
              <a:ext uri="{FF2B5EF4-FFF2-40B4-BE49-F238E27FC236}">
                <a16:creationId xmlns:a16="http://schemas.microsoft.com/office/drawing/2014/main" id="{2912B88E-830A-AD4C-378F-46EF5F77950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89454" y="965393"/>
            <a:ext cx="3202545" cy="5892607"/>
          </a:xfrm>
          <a:custGeom>
            <a:avLst/>
            <a:gdLst>
              <a:gd name="connsiteX0" fmla="*/ 0 w 3202545"/>
              <a:gd name="connsiteY0" fmla="*/ 0 h 6023366"/>
              <a:gd name="connsiteX1" fmla="*/ 3202545 w 3202545"/>
              <a:gd name="connsiteY1" fmla="*/ 0 h 6023366"/>
              <a:gd name="connsiteX2" fmla="*/ 3202545 w 3202545"/>
              <a:gd name="connsiteY2" fmla="*/ 3165406 h 6023366"/>
              <a:gd name="connsiteX3" fmla="*/ 2923656 w 3202545"/>
              <a:gd name="connsiteY3" fmla="*/ 3179481 h 6023366"/>
              <a:gd name="connsiteX4" fmla="*/ 364096 w 3202545"/>
              <a:gd name="connsiteY4" fmla="*/ 6016124 h 6023366"/>
              <a:gd name="connsiteX5" fmla="*/ 364096 w 3202545"/>
              <a:gd name="connsiteY5" fmla="*/ 6023364 h 6023366"/>
              <a:gd name="connsiteX6" fmla="*/ 1231541 w 3202545"/>
              <a:gd name="connsiteY6" fmla="*/ 6023364 h 6023366"/>
              <a:gd name="connsiteX7" fmla="*/ 1241636 w 3202545"/>
              <a:gd name="connsiteY7" fmla="*/ 5822974 h 6023366"/>
              <a:gd name="connsiteX8" fmla="*/ 3012253 w 3202545"/>
              <a:gd name="connsiteY8" fmla="*/ 4042481 h 6023366"/>
              <a:gd name="connsiteX9" fmla="*/ 3202545 w 3202545"/>
              <a:gd name="connsiteY9" fmla="*/ 4032784 h 6023366"/>
              <a:gd name="connsiteX10" fmla="*/ 3202545 w 3202545"/>
              <a:gd name="connsiteY10" fmla="*/ 4033098 h 6023366"/>
              <a:gd name="connsiteX11" fmla="*/ 3012291 w 3202545"/>
              <a:gd name="connsiteY11" fmla="*/ 4042794 h 6023366"/>
              <a:gd name="connsiteX12" fmla="*/ 1242011 w 3202545"/>
              <a:gd name="connsiteY12" fmla="*/ 5823008 h 6023366"/>
              <a:gd name="connsiteX13" fmla="*/ 1231918 w 3202545"/>
              <a:gd name="connsiteY13" fmla="*/ 6023365 h 6023366"/>
              <a:gd name="connsiteX14" fmla="*/ 3202545 w 3202545"/>
              <a:gd name="connsiteY14" fmla="*/ 6023365 h 6023366"/>
              <a:gd name="connsiteX15" fmla="*/ 3202545 w 3202545"/>
              <a:gd name="connsiteY15" fmla="*/ 6023366 h 6023366"/>
              <a:gd name="connsiteX16" fmla="*/ 0 w 3202545"/>
              <a:gd name="connsiteY16" fmla="*/ 6023366 h 6023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2545" h="6023366">
                <a:moveTo>
                  <a:pt x="0" y="0"/>
                </a:moveTo>
                <a:lnTo>
                  <a:pt x="3202545" y="0"/>
                </a:lnTo>
                <a:lnTo>
                  <a:pt x="3202545" y="3165406"/>
                </a:lnTo>
                <a:lnTo>
                  <a:pt x="2923656" y="3179481"/>
                </a:lnTo>
                <a:cubicBezTo>
                  <a:pt x="1485615" y="3325450"/>
                  <a:pt x="364096" y="4539349"/>
                  <a:pt x="364096" y="6016124"/>
                </a:cubicBezTo>
                <a:lnTo>
                  <a:pt x="364096" y="6023364"/>
                </a:lnTo>
                <a:lnTo>
                  <a:pt x="1231541" y="6023364"/>
                </a:lnTo>
                <a:lnTo>
                  <a:pt x="1241636" y="5822974"/>
                </a:lnTo>
                <a:cubicBezTo>
                  <a:pt x="1336361" y="4887576"/>
                  <a:pt x="2077946" y="4138236"/>
                  <a:pt x="3012253" y="4042481"/>
                </a:cubicBezTo>
                <a:lnTo>
                  <a:pt x="3202545" y="4032784"/>
                </a:lnTo>
                <a:lnTo>
                  <a:pt x="3202545" y="4033098"/>
                </a:lnTo>
                <a:lnTo>
                  <a:pt x="3012291" y="4042794"/>
                </a:lnTo>
                <a:cubicBezTo>
                  <a:pt x="2078162" y="4138534"/>
                  <a:pt x="1336718" y="4887757"/>
                  <a:pt x="1242011" y="5823008"/>
                </a:cubicBezTo>
                <a:lnTo>
                  <a:pt x="1231918" y="6023365"/>
                </a:lnTo>
                <a:lnTo>
                  <a:pt x="3202545" y="6023365"/>
                </a:lnTo>
                <a:lnTo>
                  <a:pt x="3202545" y="6023366"/>
                </a:lnTo>
                <a:lnTo>
                  <a:pt x="0" y="602336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rtlCol="0">
            <a:noAutofit/>
          </a:bodyPr>
          <a:lstStyle>
            <a:lvl1pPr marL="0" indent="0">
              <a:buNone/>
              <a:defRPr lang="ru-RU" sz="1800"/>
            </a:lvl1pPr>
          </a:lstStyle>
          <a:p>
            <a:pPr lvl="0" rtl="0"/>
            <a:r>
              <a:rPr lang="ru-RU"/>
              <a:t>Щелкните, чтобы добавить рисунок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9152F76-E42E-3D76-6BDB-2FA0D692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3550" y="4000041"/>
            <a:ext cx="2838450" cy="2857959"/>
            <a:chOff x="12797096" y="4000041"/>
            <a:chExt cx="2838450" cy="2857959"/>
          </a:xfrm>
        </p:grpSpPr>
        <p:sp>
          <p:nvSpPr>
            <p:cNvPr id="20" name="Полилиния: Фигура 28">
              <a:extLst>
                <a:ext uri="{FF2B5EF4-FFF2-40B4-BE49-F238E27FC236}">
                  <a16:creationId xmlns:a16="http://schemas.microsoft.com/office/drawing/2014/main" id="{ED0348C7-D83F-0AD7-2539-41219A795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2797096" y="4000041"/>
              <a:ext cx="2838450" cy="2857958"/>
            </a:xfrm>
            <a:custGeom>
              <a:avLst/>
              <a:gdLst>
                <a:gd name="connsiteX0" fmla="*/ 1971005 w 2838450"/>
                <a:gd name="connsiteY0" fmla="*/ 0 h 2857958"/>
                <a:gd name="connsiteX1" fmla="*/ 2838450 w 2838450"/>
                <a:gd name="connsiteY1" fmla="*/ 0 h 2857958"/>
                <a:gd name="connsiteX2" fmla="*/ 2838450 w 2838450"/>
                <a:gd name="connsiteY2" fmla="*/ 7240 h 2857958"/>
                <a:gd name="connsiteX3" fmla="*/ 278890 w 2838450"/>
                <a:gd name="connsiteY3" fmla="*/ 2843883 h 2857958"/>
                <a:gd name="connsiteX4" fmla="*/ 0 w 2838450"/>
                <a:gd name="connsiteY4" fmla="*/ 2857958 h 2857958"/>
                <a:gd name="connsiteX5" fmla="*/ 0 w 2838450"/>
                <a:gd name="connsiteY5" fmla="*/ 1990580 h 2857958"/>
                <a:gd name="connsiteX6" fmla="*/ 190293 w 2838450"/>
                <a:gd name="connsiteY6" fmla="*/ 1980883 h 2857958"/>
                <a:gd name="connsiteX7" fmla="*/ 1960910 w 2838450"/>
                <a:gd name="connsiteY7" fmla="*/ 200390 h 285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38450" h="2857958">
                  <a:moveTo>
                    <a:pt x="1971005" y="0"/>
                  </a:moveTo>
                  <a:lnTo>
                    <a:pt x="2838450" y="0"/>
                  </a:lnTo>
                  <a:lnTo>
                    <a:pt x="2838450" y="7240"/>
                  </a:lnTo>
                  <a:cubicBezTo>
                    <a:pt x="2838450" y="1484015"/>
                    <a:pt x="1716931" y="2697914"/>
                    <a:pt x="278890" y="2843883"/>
                  </a:cubicBezTo>
                  <a:lnTo>
                    <a:pt x="0" y="2857958"/>
                  </a:lnTo>
                  <a:lnTo>
                    <a:pt x="0" y="1990580"/>
                  </a:lnTo>
                  <a:lnTo>
                    <a:pt x="190293" y="1980883"/>
                  </a:lnTo>
                  <a:cubicBezTo>
                    <a:pt x="1124600" y="1885128"/>
                    <a:pt x="1866185" y="1135788"/>
                    <a:pt x="1960910" y="200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/>
            </a:p>
          </p:txBody>
        </p:sp>
        <p:sp>
          <p:nvSpPr>
            <p:cNvPr id="21" name="Полилиния: Фигура 25">
              <a:extLst>
                <a:ext uri="{FF2B5EF4-FFF2-40B4-BE49-F238E27FC236}">
                  <a16:creationId xmlns:a16="http://schemas.microsoft.com/office/drawing/2014/main" id="{E911AA2D-BE77-278D-CD2E-2EB3E180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664918" y="4867733"/>
              <a:ext cx="1970627" cy="1990267"/>
            </a:xfrm>
            <a:custGeom>
              <a:avLst/>
              <a:gdLst>
                <a:gd name="connsiteX0" fmla="*/ 0 w 1970627"/>
                <a:gd name="connsiteY0" fmla="*/ 0 h 1990267"/>
                <a:gd name="connsiteX1" fmla="*/ 1970627 w 1970627"/>
                <a:gd name="connsiteY1" fmla="*/ 0 h 1990267"/>
                <a:gd name="connsiteX2" fmla="*/ 1960534 w 1970627"/>
                <a:gd name="connsiteY2" fmla="*/ 200357 h 1990267"/>
                <a:gd name="connsiteX3" fmla="*/ 190254 w 1970627"/>
                <a:gd name="connsiteY3" fmla="*/ 1980571 h 1990267"/>
                <a:gd name="connsiteX4" fmla="*/ 0 w 1970627"/>
                <a:gd name="connsiteY4" fmla="*/ 1990267 h 199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0627" h="1990267">
                  <a:moveTo>
                    <a:pt x="0" y="0"/>
                  </a:moveTo>
                  <a:lnTo>
                    <a:pt x="1970627" y="0"/>
                  </a:lnTo>
                  <a:lnTo>
                    <a:pt x="1960534" y="200357"/>
                  </a:lnTo>
                  <a:cubicBezTo>
                    <a:pt x="1865827" y="1135608"/>
                    <a:pt x="1124383" y="1884831"/>
                    <a:pt x="190254" y="1980571"/>
                  </a:cubicBezTo>
                  <a:lnTo>
                    <a:pt x="0" y="19902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Полилиния: фигура 15">
              <a:extLst>
                <a:ext uri="{FF2B5EF4-FFF2-40B4-BE49-F238E27FC236}">
                  <a16:creationId xmlns:a16="http://schemas.microsoft.com/office/drawing/2014/main" id="{B6CE0BA6-C0FD-AC39-6C31-8477E0CAF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4632096" y="5844983"/>
              <a:ext cx="1003449" cy="1013015"/>
            </a:xfrm>
            <a:custGeom>
              <a:avLst/>
              <a:gdLst>
                <a:gd name="connsiteX0" fmla="*/ 0 w 1003449"/>
                <a:gd name="connsiteY0" fmla="*/ 0 h 1013015"/>
                <a:gd name="connsiteX1" fmla="*/ 1003449 w 1003449"/>
                <a:gd name="connsiteY1" fmla="*/ 0 h 1013015"/>
                <a:gd name="connsiteX2" fmla="*/ 998306 w 1003449"/>
                <a:gd name="connsiteY2" fmla="*/ 100639 h 1013015"/>
                <a:gd name="connsiteX3" fmla="*/ 90663 w 1003449"/>
                <a:gd name="connsiteY3" fmla="*/ 1008380 h 1013015"/>
                <a:gd name="connsiteX4" fmla="*/ 0 w 1003449"/>
                <a:gd name="connsiteY4" fmla="*/ 1013015 h 101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3449" h="1013015">
                  <a:moveTo>
                    <a:pt x="0" y="0"/>
                  </a:moveTo>
                  <a:lnTo>
                    <a:pt x="1003449" y="0"/>
                  </a:lnTo>
                  <a:lnTo>
                    <a:pt x="998306" y="100639"/>
                  </a:lnTo>
                  <a:cubicBezTo>
                    <a:pt x="949402" y="576784"/>
                    <a:pt x="566756" y="959471"/>
                    <a:pt x="90663" y="1008380"/>
                  </a:cubicBezTo>
                  <a:lnTo>
                    <a:pt x="0" y="10130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</a:lstStyle>
            <a:p>
              <a:pPr lvl="0" rtl="0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3" name="Изображение 2">
              <a:extLst>
                <a:ext uri="{FF2B5EF4-FFF2-40B4-BE49-F238E27FC236}">
                  <a16:creationId xmlns:a16="http://schemas.microsoft.com/office/drawing/2014/main" id="{666AD1A4-36DE-12F3-BB78-BA678A595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>
              <a:off x="13402193" y="5492845"/>
              <a:ext cx="775021" cy="775021"/>
            </a:xfrm>
            <a:custGeom>
              <a:avLst/>
              <a:gdLst>
                <a:gd name="connsiteX0" fmla="*/ 387511 w 775021"/>
                <a:gd name="connsiteY0" fmla="*/ 775021 h 775021"/>
                <a:gd name="connsiteX1" fmla="*/ 775021 w 775021"/>
                <a:gd name="connsiteY1" fmla="*/ 387511 h 775021"/>
                <a:gd name="connsiteX2" fmla="*/ 387511 w 775021"/>
                <a:gd name="connsiteY2" fmla="*/ 0 h 775021"/>
                <a:gd name="connsiteX3" fmla="*/ 0 w 775021"/>
                <a:gd name="connsiteY3" fmla="*/ 387511 h 775021"/>
                <a:gd name="connsiteX4" fmla="*/ 387511 w 775021"/>
                <a:gd name="connsiteY4" fmla="*/ 775021 h 77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021" h="775021">
                  <a:moveTo>
                    <a:pt x="387511" y="775021"/>
                  </a:moveTo>
                  <a:cubicBezTo>
                    <a:pt x="601527" y="775021"/>
                    <a:pt x="775021" y="601527"/>
                    <a:pt x="775021" y="387511"/>
                  </a:cubicBezTo>
                  <a:cubicBezTo>
                    <a:pt x="775021" y="173494"/>
                    <a:pt x="601527" y="0"/>
                    <a:pt x="387511" y="0"/>
                  </a:cubicBezTo>
                  <a:cubicBezTo>
                    <a:pt x="173494" y="0"/>
                    <a:pt x="0" y="173494"/>
                    <a:pt x="0" y="387511"/>
                  </a:cubicBezTo>
                  <a:cubicBezTo>
                    <a:pt x="0" y="601527"/>
                    <a:pt x="173494" y="775021"/>
                    <a:pt x="387511" y="775021"/>
                  </a:cubicBezTo>
                  <a:close/>
                </a:path>
              </a:pathLst>
            </a:custGeom>
            <a:solidFill>
              <a:schemeClr val="accent6"/>
            </a:solidFill>
            <a:ln w="380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</a:lstStyle>
            <a:p>
              <a:pPr rtl="0"/>
              <a:endParaRPr lang="ru-RU" dirty="0"/>
            </a:p>
          </p:txBody>
        </p:sp>
      </p:grpSp>
      <p:sp>
        <p:nvSpPr>
          <p:cNvPr id="44" name="Номер слайда 2">
            <a:extLst>
              <a:ext uri="{FF2B5EF4-FFF2-40B4-BE49-F238E27FC236}">
                <a16:creationId xmlns:a16="http://schemas.microsoft.com/office/drawing/2014/main" id="{79071EEC-EAD1-8B22-009A-68E74589A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6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28259CF0-6BC5-3693-6F49-C4489C07C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89454" y="-2546"/>
            <a:ext cx="3202546" cy="3441072"/>
          </a:xfrm>
          <a:custGeom>
            <a:avLst/>
            <a:gdLst>
              <a:gd name="connsiteX0" fmla="*/ 3202546 w 3202546"/>
              <a:gd name="connsiteY0" fmla="*/ 0 h 3441072"/>
              <a:gd name="connsiteX1" fmla="*/ 3202546 w 3202546"/>
              <a:gd name="connsiteY1" fmla="*/ 3441072 h 3441072"/>
              <a:gd name="connsiteX2" fmla="*/ 0 w 3202546"/>
              <a:gd name="connsiteY2" fmla="*/ 3441072 h 3441072"/>
              <a:gd name="connsiteX3" fmla="*/ 3082686 w 3202546"/>
              <a:gd name="connsiteY3" fmla="*/ 6086 h 3441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2546" h="3441072">
                <a:moveTo>
                  <a:pt x="3202546" y="0"/>
                </a:moveTo>
                <a:lnTo>
                  <a:pt x="3202546" y="3441072"/>
                </a:lnTo>
                <a:lnTo>
                  <a:pt x="0" y="3441072"/>
                </a:lnTo>
                <a:cubicBezTo>
                  <a:pt x="0" y="1653352"/>
                  <a:pt x="1351216" y="182908"/>
                  <a:pt x="3082686" y="6086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6" name="Изображение 4">
            <a:extLst>
              <a:ext uri="{FF2B5EF4-FFF2-40B4-BE49-F238E27FC236}">
                <a16:creationId xmlns:a16="http://schemas.microsoft.com/office/drawing/2014/main" id="{9019DA73-2516-F3D2-ECDB-620C90483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5665DA82-D253-8EC5-5DFB-F0266ED9F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20086" y="5331514"/>
            <a:ext cx="2148416" cy="1526486"/>
          </a:xfrm>
          <a:custGeom>
            <a:avLst/>
            <a:gdLst>
              <a:gd name="connsiteX0" fmla="*/ 0 w 2148416"/>
              <a:gd name="connsiteY0" fmla="*/ 1526486 h 1526486"/>
              <a:gd name="connsiteX1" fmla="*/ 2098930 w 2148416"/>
              <a:gd name="connsiteY1" fmla="*/ 135201 h 1526486"/>
              <a:gd name="connsiteX2" fmla="*/ 2148416 w 2148416"/>
              <a:gd name="connsiteY2" fmla="*/ 0 h 1526486"/>
              <a:gd name="connsiteX3" fmla="*/ 0 w 2148416"/>
              <a:gd name="connsiteY3" fmla="*/ 0 h 152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8416" h="1526486">
                <a:moveTo>
                  <a:pt x="0" y="1526486"/>
                </a:moveTo>
                <a:cubicBezTo>
                  <a:pt x="943526" y="1526486"/>
                  <a:pt x="1753109" y="952785"/>
                  <a:pt x="2098930" y="135201"/>
                </a:cubicBezTo>
                <a:lnTo>
                  <a:pt x="21484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 w="50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21" name="Изображение 2">
            <a:extLst>
              <a:ext uri="{FF2B5EF4-FFF2-40B4-BE49-F238E27FC236}">
                <a16:creationId xmlns:a16="http://schemas.microsoft.com/office/drawing/2014/main" id="{A8B7F1F1-806C-8D65-7340-220A0C465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400000">
            <a:off x="9991886" y="1247775"/>
            <a:ext cx="2200114" cy="2200114"/>
          </a:xfrm>
          <a:prstGeom prst="rect">
            <a:avLst/>
          </a:prstGeom>
        </p:spPr>
      </p:pic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E76518D4-6149-BA03-3BE5-6A13A792C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0428" y="6470488"/>
            <a:ext cx="775021" cy="387513"/>
          </a:xfrm>
          <a:custGeom>
            <a:avLst/>
            <a:gdLst>
              <a:gd name="connsiteX0" fmla="*/ 387511 w 775021"/>
              <a:gd name="connsiteY0" fmla="*/ 0 h 387513"/>
              <a:gd name="connsiteX1" fmla="*/ 775021 w 775021"/>
              <a:gd name="connsiteY1" fmla="*/ 387511 h 387513"/>
              <a:gd name="connsiteX2" fmla="*/ 775021 w 775021"/>
              <a:gd name="connsiteY2" fmla="*/ 387513 h 387513"/>
              <a:gd name="connsiteX3" fmla="*/ 1 w 775021"/>
              <a:gd name="connsiteY3" fmla="*/ 387513 h 387513"/>
              <a:gd name="connsiteX4" fmla="*/ 0 w 775021"/>
              <a:gd name="connsiteY4" fmla="*/ 387511 h 387513"/>
              <a:gd name="connsiteX5" fmla="*/ 387511 w 775021"/>
              <a:gd name="connsiteY5" fmla="*/ 0 h 3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021" h="387513">
                <a:moveTo>
                  <a:pt x="387511" y="0"/>
                </a:moveTo>
                <a:cubicBezTo>
                  <a:pt x="601527" y="0"/>
                  <a:pt x="775021" y="173494"/>
                  <a:pt x="775021" y="387511"/>
                </a:cubicBezTo>
                <a:lnTo>
                  <a:pt x="775021" y="387513"/>
                </a:lnTo>
                <a:lnTo>
                  <a:pt x="1" y="387513"/>
                </a:lnTo>
                <a:lnTo>
                  <a:pt x="0" y="387511"/>
                </a:lnTo>
                <a:cubicBezTo>
                  <a:pt x="0" y="173494"/>
                  <a:pt x="173494" y="0"/>
                  <a:pt x="387511" y="0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57274"/>
            <a:ext cx="7843837" cy="1012782"/>
          </a:xfrm>
        </p:spPr>
        <p:txBody>
          <a:bodyPr tIns="0" bIns="0" rtlCol="0">
            <a:noAutofit/>
          </a:bodyPr>
          <a:lstStyle>
            <a:lvl1pPr algn="l">
              <a:lnSpc>
                <a:spcPct val="100000"/>
              </a:lnSpc>
              <a:defRPr lang="ru-RU" sz="3600" b="1"/>
            </a:lvl1pPr>
          </a:lstStyle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58F56A7F-403C-059D-4B58-A8D59888A15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4400" y="2331791"/>
            <a:ext cx="6903076" cy="3721817"/>
          </a:xfrm>
        </p:spPr>
        <p:txBody>
          <a:bodyPr t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2400"/>
            </a:lvl1pPr>
            <a:lvl2pPr marL="347472">
              <a:lnSpc>
                <a:spcPct val="100000"/>
              </a:lnSpc>
              <a:spcBef>
                <a:spcPts val="0"/>
              </a:spcBef>
              <a:defRPr lang="ru-RU" sz="2400"/>
            </a:lvl2pPr>
            <a:lvl3pPr marL="685800">
              <a:lnSpc>
                <a:spcPct val="100000"/>
              </a:lnSpc>
              <a:spcBef>
                <a:spcPts val="0"/>
              </a:spcBef>
              <a:defRPr lang="ru-RU" sz="2400"/>
            </a:lvl3pPr>
          </a:lstStyle>
          <a:p>
            <a:pPr lvl="0" rtl="0"/>
            <a:r>
              <a:rPr lang="ru-RU"/>
              <a:t>Текст слайда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0723BF40-731C-2A5B-FC2F-B59DEF431C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89454" y="3405189"/>
            <a:ext cx="3202546" cy="3452811"/>
          </a:xfrm>
          <a:solidFill>
            <a:schemeClr val="accent1"/>
          </a:solidFill>
        </p:spPr>
        <p:txBody>
          <a:bodyPr rtlCol="0">
            <a:normAutofit/>
          </a:bodyPr>
          <a:lstStyle>
            <a:lvl1pPr marL="0" indent="0">
              <a:buNone/>
              <a:defRPr lang="ru-RU" sz="1800"/>
            </a:lvl1pPr>
          </a:lstStyle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0" name="Номер слайда 2">
            <a:extLst>
              <a:ext uri="{FF2B5EF4-FFF2-40B4-BE49-F238E27FC236}">
                <a16:creationId xmlns:a16="http://schemas.microsoft.com/office/drawing/2014/main" id="{3ACD3A33-D8A4-7058-9798-30967E3EFD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8475" y="457199"/>
            <a:ext cx="987552" cy="471489"/>
          </a:xfrm>
        </p:spPr>
        <p:txBody>
          <a:bodyPr rtlCol="0"/>
          <a:lstStyle>
            <a:lvl1pPr>
              <a:defRPr lang="ru-RU" sz="1600">
                <a:latin typeface="+mj-lt"/>
              </a:defRPr>
            </a:lvl1pPr>
          </a:lstStyle>
          <a:p>
            <a:pPr rtl="0"/>
            <a:fld id="{48F63A3B-78C7-47BE-AE5E-E10140E0464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71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438475" y="457199"/>
            <a:ext cx="987552" cy="24450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ru-RU" sz="1200">
                <a:solidFill>
                  <a:schemeClr val="accent6"/>
                </a:solidFill>
                <a:latin typeface="+mn-lt"/>
                <a:cs typeface="+mn-cs" panose="020B0604020202020204" pitchFamily="34" charset="0"/>
              </a:defRPr>
            </a:lvl1pPr>
          </a:lstStyle>
          <a:p>
            <a:fld id="{48F63A3B-78C7-47BE-AE5E-E10140E04643}" type="slidenum">
              <a:rPr lang="ru-RU" smtClean="0"/>
              <a:pPr/>
              <a:t>‹#›</a:t>
            </a:fld>
            <a:endParaRPr lang="ru-RU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952" y="731520"/>
            <a:ext cx="10671048" cy="13620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ru-RU"/>
            </a:defPPr>
          </a:lstStyle>
          <a:p>
            <a:pPr rtl="0"/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ru-RU"/>
            </a:defPPr>
          </a:lstStyle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80" r:id="rId3"/>
    <p:sldLayoutId id="2147483653" r:id="rId4"/>
    <p:sldLayoutId id="2147483668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1" r:id="rId11"/>
    <p:sldLayoutId id="2147483692" r:id="rId12"/>
    <p:sldLayoutId id="2147483676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lang="ru-RU" sz="38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lang="ru-RU"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cs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07FF65-A536-F639-8591-ED024C223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6608" y="-402221"/>
            <a:ext cx="7606748" cy="3831221"/>
          </a:xfrm>
        </p:spPr>
        <p:txBody>
          <a:bodyPr rtlCol="0" anchor="ctr"/>
          <a:lstStyle>
            <a:defPPr>
              <a:defRPr lang="ru-RU"/>
            </a:defPPr>
          </a:lstStyle>
          <a:p>
            <a:pPr rtl="0"/>
            <a:r>
              <a:rPr lang="ru-RU" dirty="0"/>
              <a:t>Самопрезентация молодого педагога </a:t>
            </a:r>
            <a:br>
              <a:rPr lang="ru-RU" dirty="0"/>
            </a:br>
            <a:r>
              <a:rPr lang="ru-RU" dirty="0"/>
              <a:t>«ШКОЛА и 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FD101-E974-40FC-9F66-7EDADD7CB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174" y="2769705"/>
            <a:ext cx="2451652" cy="245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3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021072-4A77-DB4D-DF41-58EADB7DA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-474083"/>
            <a:ext cx="6583680" cy="1531357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Краткая информация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D22962-3C7F-E480-5C35-7F4860A09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825328"/>
            <a:ext cx="6583680" cy="320734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ФИО: Ошуркова Дарья Алексеевна</a:t>
            </a:r>
          </a:p>
          <a:p>
            <a:pPr rtl="0"/>
            <a:r>
              <a:rPr lang="ru-RU" dirty="0"/>
              <a:t>Образование: В 2024 году получила среднее специальное образование по специальности «Преподавание в начальных классах» в ГБОУ «Архангельский педагогический колледж»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8D5CFA2-4E67-F157-5FFD-A246307D41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flipH="1">
            <a:off x="10071652" y="457199"/>
            <a:ext cx="286785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fld id="{48F63A3B-78C7-47BE-AE5E-E10140E04643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9E09D4-FA39-4C21-BF26-99EBDB615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525" y="291595"/>
            <a:ext cx="4161135" cy="4161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3219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EDA75-0988-2AC2-87F8-8DEC83A7B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858" y="-1300577"/>
            <a:ext cx="5723586" cy="473910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Место работы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227003-CF39-4312-99CC-3B1C888C54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831" r="29831"/>
          <a:stretch>
            <a:fillRect/>
          </a:stretch>
        </p:blipFill>
        <p:spPr>
          <a:xfrm>
            <a:off x="820700" y="482253"/>
            <a:ext cx="3567122" cy="5221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EB5E6A-DB24-4B07-B237-AA8A9004F670}"/>
              </a:ext>
            </a:extLst>
          </p:cNvPr>
          <p:cNvSpPr txBox="1"/>
          <p:nvPr/>
        </p:nvSpPr>
        <p:spPr>
          <a:xfrm>
            <a:off x="5089487" y="1773814"/>
            <a:ext cx="54293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 августа 2024 года начала работу учителем начальных классов в «Средняя школа № 35 имени Героя Советского Союза </a:t>
            </a:r>
            <a:r>
              <a:rPr lang="ru-RU" sz="3200" dirty="0" err="1"/>
              <a:t>П.И.Галушина</a:t>
            </a:r>
            <a:r>
              <a:rPr lang="ru-RU" sz="3200" dirty="0"/>
              <a:t>» и стала классным руководителем 1 «Е» класса</a:t>
            </a:r>
          </a:p>
        </p:txBody>
      </p:sp>
    </p:spTree>
    <p:extLst>
      <p:ext uri="{BB962C8B-B14F-4D97-AF65-F5344CB8AC3E}">
        <p14:creationId xmlns:p14="http://schemas.microsoft.com/office/powerpoint/2010/main" val="2906491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219B-7E3A-7E84-6386-37313F0C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34" y="-1437753"/>
            <a:ext cx="5259554" cy="2495028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МОЙ 1 «Е»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E339BF-E6D7-DD0E-AF02-6813852EE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808751"/>
            <a:ext cx="3207026" cy="339180"/>
          </a:xfrm>
        </p:spPr>
        <p:txBody>
          <a:bodyPr rtlCol="0">
            <a:normAutofit lnSpcReduction="10000"/>
          </a:bodyPr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0A6E7B-FEF3-49BA-943B-20D49743BA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5069" r="5069"/>
          <a:stretch>
            <a:fillRect/>
          </a:stretch>
        </p:blipFill>
        <p:spPr>
          <a:xfrm>
            <a:off x="7605188" y="616169"/>
            <a:ext cx="2033938" cy="3018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DBB0BE-86E7-4256-98C9-066D6147B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42" y="1514042"/>
            <a:ext cx="6653894" cy="42406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35019D6-B55D-4BC0-8FD8-2CF9A4FA1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188" y="3978341"/>
            <a:ext cx="2033938" cy="2650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D4F697-56D8-43DF-A424-8B4C6B5D5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4953" y="2314731"/>
            <a:ext cx="2241030" cy="29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3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E8954-9BCB-7FD9-A210-38DC54382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208" y="457199"/>
            <a:ext cx="7965461" cy="994164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Как проходит мой рабочий день?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650C799-BAB6-49B0-8161-41CEF1C26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060762" y="1690255"/>
            <a:ext cx="3324452" cy="4432603"/>
          </a:xfrm>
          <a:prstGeom prst="rect">
            <a:avLst/>
          </a:prstGeom>
        </p:spPr>
      </p:pic>
      <p:sp>
        <p:nvSpPr>
          <p:cNvPr id="23" name="Номер слайда 22">
            <a:extLst>
              <a:ext uri="{FF2B5EF4-FFF2-40B4-BE49-F238E27FC236}">
                <a16:creationId xmlns:a16="http://schemas.microsoft.com/office/drawing/2014/main" id="{94FF72B7-0438-3641-5939-75128934B0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358437" y="457199"/>
            <a:ext cx="1067589" cy="47148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9883D3-48AB-4CD6-8676-1A1C270FE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356" y="1801090"/>
            <a:ext cx="2852538" cy="38033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E02DF8-8017-4969-B015-2B6D5F507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0037" y="2227272"/>
            <a:ext cx="2213264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728E21-6E59-4DBC-BDF3-549153A2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770" y="124830"/>
            <a:ext cx="7965461" cy="994164"/>
          </a:xfrm>
        </p:spPr>
        <p:txBody>
          <a:bodyPr/>
          <a:lstStyle/>
          <a:p>
            <a:r>
              <a:rPr lang="ru-RU" dirty="0"/>
              <a:t>Участие в мероприятиях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0A80123-AACC-4BDB-881A-95A6B9E11B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2735" y="1583027"/>
            <a:ext cx="5371589" cy="4028692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A59FB6-DE50-4E05-ABB6-DBFB970D85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8F63A3B-78C7-47BE-AE5E-E10140E04643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3A770-EF58-4960-9F61-8A95D884A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8" y="1583027"/>
            <a:ext cx="5371589" cy="40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1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823F4E-01D5-442F-9160-5CA86438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08" y="1849162"/>
            <a:ext cx="6022109" cy="45165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D22C5-0C9E-B582-A8FE-B45E70A01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681" y="-1080576"/>
            <a:ext cx="6271124" cy="2727709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r>
              <a:rPr lang="ru-RU" dirty="0"/>
              <a:t>Посвящение  в первоклассники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8B5CEF2-E667-BBB5-2EA6-C06F93B6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1" y="4340079"/>
            <a:ext cx="5715000" cy="2234642"/>
          </a:xfrm>
        </p:spPr>
        <p:txBody>
          <a:bodyPr rtlCol="0"/>
          <a:lstStyle>
            <a:defPPr>
              <a:defRPr lang="ru-RU"/>
            </a:defPPr>
          </a:lstStyle>
          <a:p>
            <a:pPr rt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D68B85-BAF6-4C0A-A94F-416D1BFF1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03153" y="1826378"/>
            <a:ext cx="3159674" cy="41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3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4850B-DE89-4170-A69E-797B3E81D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-1375781"/>
            <a:ext cx="6459682" cy="2727709"/>
          </a:xfrm>
        </p:spPr>
        <p:txBody>
          <a:bodyPr/>
          <a:lstStyle/>
          <a:p>
            <a:r>
              <a:rPr lang="ru-RU" dirty="0"/>
              <a:t>Внеурочная деятельность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2169C3-795A-45D0-B5E1-29FCA2CE0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00" y="1787386"/>
            <a:ext cx="3070402" cy="409386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C445598-FCA5-48E7-9C3E-EC07095567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8D51B4-35B0-43B1-912D-BD3B21FC7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101" y="1777137"/>
            <a:ext cx="3070402" cy="40938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EB4BD5-34B2-4DEE-97BA-BFEBFE872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1" y="1756205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1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0C747-3520-40C0-A7A3-A51F7FEE6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7BEF44-51D8-4FD1-875E-2FD5115F32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51310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Times new Roman"/>
        <a:ea typeface=""/>
        <a:cs typeface="Times new Rom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2893089_TF78438558_Win32" id="{20174D6F-D900-4129-ACAC-D46CF5FD4DB7}" vid="{268851D2-D7B5-4873-88EC-188753A90A6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DBB56F-4362-4386-A1A1-3DF8988966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948363-B267-4BAC-8655-100FBEC28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719FA4-954C-4FA8-82CB-206659C3B82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{AD03D43C-FC6C-4781-AC11-043F1654E1DC}tf78438558_win32</Template>
  <TotalTime>78</TotalTime>
  <Words>100</Words>
  <Application>Microsoft Office PowerPoint</Application>
  <PresentationFormat>Широкоэкранный</PresentationFormat>
  <Paragraphs>14</Paragraphs>
  <Slides>9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Arial Black</vt:lpstr>
      <vt:lpstr>Calibri</vt:lpstr>
      <vt:lpstr>Times new Roman</vt:lpstr>
      <vt:lpstr>Пользовательская</vt:lpstr>
      <vt:lpstr>Самопрезентация молодого педагога  «ШКОЛА и я»</vt:lpstr>
      <vt:lpstr>Краткая информация</vt:lpstr>
      <vt:lpstr>Место работы</vt:lpstr>
      <vt:lpstr>МОЙ 1 «Е»</vt:lpstr>
      <vt:lpstr>Как проходит мой рабочий день?</vt:lpstr>
      <vt:lpstr>Участие в мероприятиях</vt:lpstr>
      <vt:lpstr>Посвящение  в первоклассники </vt:lpstr>
      <vt:lpstr>Внеурочная деятельность</vt:lpstr>
      <vt:lpstr>Спасибо за внимание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Самопрезентация молодого педагога  «ШКОЛА и я»</dc:title>
  <dc:subject/>
  <dc:creator>Ошуркова</dc:creator>
  <cp:lastModifiedBy>Ошуркова</cp:lastModifiedBy>
  <cp:revision>5</cp:revision>
  <dcterms:created xsi:type="dcterms:W3CDTF">2025-03-29T07:34:11Z</dcterms:created>
  <dcterms:modified xsi:type="dcterms:W3CDTF">2025-03-29T08:52:41Z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