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61" r:id="rId3"/>
    <p:sldId id="257" r:id="rId4"/>
    <p:sldId id="262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0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55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900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1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2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8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3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8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9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2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2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6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7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1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0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5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E328AE-8365-4C52-B76D-73CAC1EBBBC5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C15AB6-B79A-45A0-8236-6ABEF613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60213" y="1044019"/>
            <a:ext cx="8689976" cy="2509213"/>
          </a:xfrm>
        </p:spPr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Синяева Дарья Олеговна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58555" y="4136347"/>
            <a:ext cx="8689976" cy="1371599"/>
          </a:xfrm>
        </p:spPr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Учитель начальных классов</a:t>
            </a:r>
          </a:p>
          <a:p>
            <a:r>
              <a:rPr lang="ru-RU" dirty="0">
                <a:latin typeface="Book Antiqua" panose="02040602050305030304" pitchFamily="18" charset="0"/>
              </a:rPr>
              <a:t>МБОУ «Гимназия №25»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664BE1-20AA-6A30-F47B-58EBCC467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88" y="661282"/>
            <a:ext cx="3634998" cy="48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FBA65-F7E9-FCC9-4579-76153DB7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DD8F0D-712C-C5AB-ACB4-8BD0BA5A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3" y="448284"/>
            <a:ext cx="4343399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93BFD8-5E17-6EE6-6A14-25F54E83C21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38" y="1631764"/>
            <a:ext cx="6087532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0038" y="1550124"/>
            <a:ext cx="8690832" cy="4689359"/>
          </a:xfrm>
        </p:spPr>
        <p:txBody>
          <a:bodyPr>
            <a:normAutofit/>
          </a:bodyPr>
          <a:lstStyle/>
          <a:p>
            <a:r>
              <a:rPr lang="ru-RU" sz="3200" b="1" cap="none" dirty="0">
                <a:latin typeface="Book Antiqua" panose="02040602050305030304" pitchFamily="18" charset="0"/>
              </a:rPr>
              <a:t>Образование: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cap="none" dirty="0">
                <a:latin typeface="Book Antiqua" panose="02040602050305030304" pitchFamily="18" charset="0"/>
              </a:rPr>
              <a:t>среднее профессиональное.</a:t>
            </a:r>
            <a:endParaRPr lang="ru-RU" sz="3200" dirty="0">
              <a:latin typeface="Book Antiqua" panose="02040602050305030304" pitchFamily="18" charset="0"/>
            </a:endParaRPr>
          </a:p>
          <a:p>
            <a:r>
              <a:rPr lang="ru-RU" sz="3200" cap="none" dirty="0">
                <a:latin typeface="Book Antiqua" panose="02040602050305030304" pitchFamily="18" charset="0"/>
              </a:rPr>
              <a:t>Окончила Архангельский педагогический колледж в 2024 году. </a:t>
            </a:r>
          </a:p>
          <a:p>
            <a:r>
              <a:rPr lang="ru-RU" sz="3200" b="1" cap="none" dirty="0">
                <a:latin typeface="Book Antiqua" panose="02040602050305030304" pitchFamily="18" charset="0"/>
              </a:rPr>
              <a:t>Стаж работы:</a:t>
            </a:r>
            <a:r>
              <a:rPr lang="ru-RU" sz="3200" cap="none" dirty="0">
                <a:latin typeface="Book Antiqua" panose="02040602050305030304" pitchFamily="18" charset="0"/>
              </a:rPr>
              <a:t> 1 год.</a:t>
            </a:r>
          </a:p>
          <a:p>
            <a:endParaRPr lang="ru-RU" dirty="0"/>
          </a:p>
        </p:txBody>
      </p:sp>
      <p:pic>
        <p:nvPicPr>
          <p:cNvPr id="1026" name="Picture 2" descr="https://sun9-26.userapi.com/impg/rZ5vJ9pu4IqC13E2x1oNqnO-S2SQtzGU3kBs5w/liBrY0zGnXQ.jpg?size=848x1280&amp;quality=95&amp;sign=29ede083f1d31ec07056bad8240047cd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t="21153" r="32413"/>
          <a:stretch/>
        </p:blipFill>
        <p:spPr bwMode="auto">
          <a:xfrm>
            <a:off x="9233986" y="852321"/>
            <a:ext cx="2227356" cy="515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05880-DE50-7AFE-44FA-4B43FF36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322C9-89E8-81FD-E3B4-E1B11A230E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D0D3AC4-15DB-D4DB-E16C-1878C33DA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3" b="-1"/>
          <a:stretch/>
        </p:blipFill>
        <p:spPr bwMode="auto">
          <a:xfrm>
            <a:off x="1762813" y="1423446"/>
            <a:ext cx="8373342" cy="46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7F953FD-455B-E249-6321-98543E380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7"/>
          <a:stretch/>
        </p:blipFill>
        <p:spPr bwMode="auto">
          <a:xfrm>
            <a:off x="1677971" y="1153437"/>
            <a:ext cx="8578392" cy="49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83AAE-B57F-FF61-4FF4-81563F16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3590"/>
            <a:ext cx="10364451" cy="833211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ДОСТИЖЕНИЯ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90540C-4B9F-D92D-E5E9-ED85EDE3CC9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1" y="1414022"/>
            <a:ext cx="3993429" cy="53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7.userapi.com/impg/JY5CCIKXTHcVz3BK2GqLe2NoN8xgLmLKV-muhQ/gxyWU8Zss3M.jpg?size=1620x2160&amp;quality=95&amp;sign=56befdd52a5b9d0f10c2c77cc08b07b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4180" r="12273" b="7351"/>
          <a:stretch/>
        </p:blipFill>
        <p:spPr bwMode="auto">
          <a:xfrm>
            <a:off x="2987287" y="1169236"/>
            <a:ext cx="3847172" cy="54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5.userapi.com/impg/i7Ssu6oFyQqDfBQgUES-cobNsx1uFjW5PCMw5g/y_rDhfNZVPE.jpg?size=2560x1920&amp;quality=95&amp;sign=02aba1468beb6c9f045da46cdc19db3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33807" y="1707036"/>
            <a:ext cx="5322901" cy="39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7DBD7C8-8052-23E9-B1D0-84EACE93D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66" y="959799"/>
            <a:ext cx="3993428" cy="53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3587ABB-4160-B04E-6BBF-59A61228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08" y="1047996"/>
            <a:ext cx="4036613" cy="53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80176"/>
            <a:ext cx="10364451" cy="843651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МОЁ ХОББИ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14703" y="1164947"/>
            <a:ext cx="6678125" cy="451941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cap="none" dirty="0">
                <a:latin typeface="Book Antiqua" panose="02040602050305030304" pitchFamily="18" charset="0"/>
              </a:rPr>
              <a:t>В свободное от работы время я занимаюсь рисованием и собиранием алмазной мозаики. </a:t>
            </a:r>
          </a:p>
          <a:p>
            <a:pPr marL="0" indent="457200" algn="just">
              <a:buNone/>
            </a:pPr>
            <a:r>
              <a:rPr lang="ru-RU" sz="2800" b="0" i="0" cap="non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Я чувствую себя счастливой и творческой, когда занимаюсь любимым делом, и это помогает мне расслабиться и забыть о повседневных проблемах.</a:t>
            </a:r>
            <a:r>
              <a:rPr lang="ru-RU" sz="2800" cap="none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84F26E3-2947-C04C-C637-CA77AF4E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2" y="1036949"/>
            <a:ext cx="4155471" cy="53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7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888" y="0"/>
            <a:ext cx="9601196" cy="84123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Я - учитель!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8730" y="772997"/>
            <a:ext cx="10689996" cy="5571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cap="none" dirty="0">
                <a:latin typeface="Book Antiqua" panose="02040602050305030304" pitchFamily="18" charset="0"/>
              </a:rPr>
              <a:t>Учитель – это даже не профессия. Это образ жизни. </a:t>
            </a:r>
          </a:p>
          <a:p>
            <a:pPr marL="0" indent="0" algn="ctr">
              <a:buNone/>
            </a:pPr>
            <a:r>
              <a:rPr lang="ru-RU" sz="2800" cap="none" dirty="0">
                <a:latin typeface="Book Antiqua" panose="02040602050305030304" pitchFamily="18" charset="0"/>
              </a:rPr>
              <a:t>Это осознание огромной ответственности перед государством, обществом, а прежде всего – перед учеником. </a:t>
            </a:r>
          </a:p>
          <a:p>
            <a:pPr marL="0" indent="0" algn="ctr">
              <a:buNone/>
            </a:pPr>
            <a:r>
              <a:rPr lang="ru-RU" sz="2800" cap="none" dirty="0">
                <a:latin typeface="Book Antiqua" panose="02040602050305030304" pitchFamily="18" charset="0"/>
              </a:rPr>
              <a:t>Каждый день на меня смотрят глаза моих учеников.</a:t>
            </a:r>
          </a:p>
          <a:p>
            <a:pPr marL="0" indent="0" algn="ctr">
              <a:buNone/>
            </a:pPr>
            <a:r>
              <a:rPr lang="ru-RU" sz="2800" cap="none" dirty="0">
                <a:latin typeface="Book Antiqua" panose="02040602050305030304" pitchFamily="18" charset="0"/>
              </a:rPr>
              <a:t>За партами на моих уроках сидит будущее нашей страны. </a:t>
            </a:r>
          </a:p>
          <a:p>
            <a:pPr marL="0" indent="0" algn="ctr">
              <a:buNone/>
            </a:pPr>
            <a:r>
              <a:rPr lang="ru-RU" sz="2800" cap="none" dirty="0">
                <a:latin typeface="Book Antiqua" panose="02040602050305030304" pitchFamily="18" charset="0"/>
              </a:rPr>
              <a:t>И в этом будущем мне тоже предстоит жить.</a:t>
            </a:r>
          </a:p>
          <a:p>
            <a:pPr marL="0" indent="0" algn="ctr">
              <a:buNone/>
            </a:pPr>
            <a:r>
              <a:rPr lang="ru-RU" sz="2800" cap="none" dirty="0">
                <a:latin typeface="Book Antiqua" panose="02040602050305030304" pitchFamily="18" charset="0"/>
              </a:rPr>
              <a:t>И от того, какими станут эти дети, зависит не только жизнь страны, но и моя тоже. Поэтому я вкладываю в своих учеников все свои знания и любовь.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5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169</TotalTime>
  <Words>161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Tw Cen MT</vt:lpstr>
      <vt:lpstr>Капля</vt:lpstr>
      <vt:lpstr>Синяева Дарья Олеговна</vt:lpstr>
      <vt:lpstr>Презентация PowerPoint</vt:lpstr>
      <vt:lpstr>Презентация PowerPoint</vt:lpstr>
      <vt:lpstr>Презентация PowerPoint</vt:lpstr>
      <vt:lpstr>ДОСТИЖЕНИЯ</vt:lpstr>
      <vt:lpstr>МОЁ ХОББИ</vt:lpstr>
      <vt:lpstr>Я - учитель!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Синяева Дарья Олеговна</dc:title>
  <dc:creator>Синяева</dc:creator>
  <cp:lastModifiedBy>Синяева</cp:lastModifiedBy>
  <cp:revision>8</cp:revision>
  <dcterms:created xsi:type="dcterms:W3CDTF">2025-03-27T08:56:18Z</dcterms:created>
  <dcterms:modified xsi:type="dcterms:W3CDTF">2025-04-01T07:11:49Z</dcterms:modified>
</cp:coreProperties>
</file>