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2" r:id="rId3"/>
    <p:sldId id="275" r:id="rId4"/>
    <p:sldId id="273" r:id="rId5"/>
    <p:sldId id="274" r:id="rId6"/>
    <p:sldId id="276" r:id="rId7"/>
    <p:sldId id="257" r:id="rId8"/>
    <p:sldId id="271" r:id="rId9"/>
    <p:sldId id="261" r:id="rId10"/>
    <p:sldId id="270" r:id="rId11"/>
    <p:sldId id="27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FF7F"/>
    <a:srgbClr val="FECE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5E2F4-E773-4FE0-B63D-5162F57DF2E8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38372-670A-410F-B581-135BB9C719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478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68F1A-E465-4BDF-AED9-CA8D5D7DBAFD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C0DF-87CC-4BE4-95F5-3FA41233D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68F1A-E465-4BDF-AED9-CA8D5D7DBAFD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C0DF-87CC-4BE4-95F5-3FA41233D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68F1A-E465-4BDF-AED9-CA8D5D7DBAFD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C0DF-87CC-4BE4-95F5-3FA41233D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68F1A-E465-4BDF-AED9-CA8D5D7DBAFD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C0DF-87CC-4BE4-95F5-3FA41233D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68F1A-E465-4BDF-AED9-CA8D5D7DBAFD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C0DF-87CC-4BE4-95F5-3FA41233D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68F1A-E465-4BDF-AED9-CA8D5D7DBAFD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C0DF-87CC-4BE4-95F5-3FA41233D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68F1A-E465-4BDF-AED9-CA8D5D7DBAFD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C0DF-87CC-4BE4-95F5-3FA41233D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68F1A-E465-4BDF-AED9-CA8D5D7DBAFD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C0DF-87CC-4BE4-95F5-3FA41233D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68F1A-E465-4BDF-AED9-CA8D5D7DBAFD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C0DF-87CC-4BE4-95F5-3FA41233D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68F1A-E465-4BDF-AED9-CA8D5D7DBAFD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C0DF-87CC-4BE4-95F5-3FA41233D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68F1A-E465-4BDF-AED9-CA8D5D7DBAFD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C0DF-87CC-4BE4-95F5-3FA41233D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68F1A-E465-4BDF-AED9-CA8D5D7DBAFD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4C0DF-87CC-4BE4-95F5-3FA41233D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90972"/>
            <a:ext cx="7772400" cy="1470025"/>
          </a:xfrm>
        </p:spPr>
        <p:txBody>
          <a:bodyPr>
            <a:noAutofit/>
          </a:bodyPr>
          <a:lstStyle/>
          <a:p>
            <a:pPr lvl="0">
              <a:defRPr/>
            </a:pP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 неполных квадратных уравнений.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soru_cercev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501008"/>
            <a:ext cx="2143140" cy="2094432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00034" y="714356"/>
            <a:ext cx="79216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</a:rPr>
              <a:t> уравнение вида ах² + </a:t>
            </a:r>
            <a:r>
              <a:rPr lang="ru-RU" sz="2800" dirty="0" err="1" smtClean="0">
                <a:latin typeface="Times New Roman" pitchFamily="18" charset="0"/>
              </a:rPr>
              <a:t>вх</a:t>
            </a:r>
            <a:r>
              <a:rPr lang="ru-RU" sz="2800" dirty="0" smtClean="0">
                <a:latin typeface="Times New Roman" pitchFamily="18" charset="0"/>
              </a:rPr>
              <a:t> +с=0, где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а,в,с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</a:rPr>
              <a:t>___х-__</a:t>
            </a:r>
            <a:r>
              <a:rPr lang="ru-RU" sz="2800" dirty="0" smtClean="0">
                <a:latin typeface="Times New Roman" pitchFamily="18" charset="0"/>
              </a:rPr>
              <a:t>                а≠  ___       называется ____</a:t>
            </a:r>
            <a:endParaRPr lang="ru-RU" sz="2800" dirty="0">
              <a:latin typeface="Times New Roman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28596" y="1643050"/>
            <a:ext cx="79216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800" dirty="0" smtClean="0">
                <a:latin typeface="Times New Roman" pitchFamily="18" charset="0"/>
              </a:rPr>
              <a:t>2.  что если в уравнении </a:t>
            </a:r>
            <a:r>
              <a:rPr lang="ru-RU" sz="2800" dirty="0" err="1" smtClean="0">
                <a:latin typeface="Times New Roman" pitchFamily="18" charset="0"/>
              </a:rPr>
              <a:t>ах²+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</a:rPr>
              <a:t>вх</a:t>
            </a:r>
            <a:r>
              <a:rPr lang="ru-RU" sz="2800" dirty="0" smtClean="0">
                <a:latin typeface="Times New Roman" pitchFamily="18" charset="0"/>
              </a:rPr>
              <a:t> + с =0 хотя бы один из коэффициентов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</a:rPr>
              <a:t> или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</a:rPr>
              <a:t> равен нулю, то уравнение _____</a:t>
            </a:r>
            <a:endParaRPr lang="ru-RU" sz="2800" dirty="0">
              <a:latin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85720" y="3071810"/>
            <a:ext cx="79216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800" dirty="0" smtClean="0">
                <a:latin typeface="Times New Roman" pitchFamily="18" charset="0"/>
              </a:rPr>
              <a:t>3. квадратное  уравнение  ах²=0  имеет только ___ корень, равный __</a:t>
            </a:r>
            <a:endParaRPr lang="ru-RU" sz="2800" dirty="0">
              <a:latin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46906" y="4107096"/>
            <a:ext cx="792162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800" dirty="0" smtClean="0">
                <a:latin typeface="Times New Roman" pitchFamily="18" charset="0"/>
              </a:rPr>
              <a:t>4. квадратное  уравнение  ах²</a:t>
            </a:r>
            <a:r>
              <a:rPr lang="en-US" sz="2800" dirty="0" smtClean="0">
                <a:latin typeface="Times New Roman" pitchFamily="18" charset="0"/>
              </a:rPr>
              <a:t>+</a:t>
            </a:r>
            <a:r>
              <a:rPr lang="en-US" sz="2800" dirty="0" err="1" smtClean="0">
                <a:latin typeface="Times New Roman" pitchFamily="18" charset="0"/>
              </a:rPr>
              <a:t>bx</a:t>
            </a:r>
            <a:r>
              <a:rPr lang="ru-RU" sz="2800" dirty="0" smtClean="0">
                <a:latin typeface="Times New Roman" pitchFamily="18" charset="0"/>
              </a:rPr>
              <a:t>=0 корней имеет </a:t>
            </a:r>
          </a:p>
          <a:p>
            <a:pPr marL="342900" indent="-342900" algn="ctr">
              <a:spcBef>
                <a:spcPct val="50000"/>
              </a:spcBef>
            </a:pPr>
            <a:r>
              <a:rPr lang="ru-RU" sz="2800" dirty="0" smtClean="0">
                <a:latin typeface="Times New Roman" pitchFamily="18" charset="0"/>
              </a:rPr>
              <a:t>_______ корня.</a:t>
            </a:r>
            <a:endParaRPr lang="ru-RU" sz="2800" dirty="0">
              <a:latin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57158" y="5357826"/>
            <a:ext cx="85011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800" dirty="0" smtClean="0">
                <a:latin typeface="Times New Roman" pitchFamily="18" charset="0"/>
              </a:rPr>
              <a:t>5. квадратное  уравнение  12х²+15 =0   ___ имеет ____</a:t>
            </a:r>
            <a:endParaRPr lang="ru-RU" sz="2800" dirty="0">
              <a:latin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28992" y="142852"/>
            <a:ext cx="23994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</a:rPr>
              <a:t>Я знаю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</a:rPr>
              <a:t>,что 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276872"/>
            <a:ext cx="726897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урок!</a:t>
            </a:r>
            <a:endParaRPr lang="ru-RU" sz="7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86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755576" y="985055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Посредством уравнений, теорем 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Он уйму всяких разрешал проблем.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засуху предсказывал, 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ливни.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Поистине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его познанья дивны.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1920" y="444509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Кентербери́йские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расска́зы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». 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44208" y="4067780"/>
            <a:ext cx="1905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Джеффри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Чосер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soru_cercev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614" y="3469578"/>
            <a:ext cx="2143140" cy="2094432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96529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688632"/>
          </a:xfrm>
        </p:spPr>
        <p:txBody>
          <a:bodyPr numCol="2">
            <a:normAutofit fontScale="85000" lnSpcReduction="20000"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36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4х + 19 = 0    </a:t>
            </a:r>
            <a:endParaRPr lang="ru-RU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3х</a:t>
            </a:r>
            <a:r>
              <a:rPr lang="ru-RU" sz="36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х = 0             </a:t>
            </a:r>
            <a:endParaRPr lang="ru-RU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6х</a:t>
            </a:r>
            <a:r>
              <a:rPr lang="ru-RU" sz="36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0                    </a:t>
            </a:r>
            <a:endParaRPr lang="ru-RU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100+ 10х</a:t>
            </a:r>
            <a:r>
              <a:rPr lang="ru-RU" sz="36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endParaRPr lang="ru-RU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4х</a:t>
            </a:r>
            <a:r>
              <a:rPr lang="ru-RU" sz="36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16 = 0</a:t>
            </a:r>
            <a:endParaRPr lang="ru-RU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36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16 = 0  </a:t>
            </a:r>
            <a:endParaRPr lang="ru-RU" sz="36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endParaRPr lang="ru-RU" sz="36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- 5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36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+ 50 = 0</a:t>
            </a:r>
            <a:endParaRPr lang="ru-RU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5х</a:t>
            </a:r>
            <a:r>
              <a:rPr lang="ru-RU" sz="36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+ 4х – 5 = 0</a:t>
            </a:r>
            <a:endParaRPr lang="ru-RU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–х</a:t>
            </a:r>
            <a:r>
              <a:rPr lang="ru-RU" sz="36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+ 50х = 0          </a:t>
            </a:r>
            <a:endParaRPr lang="ru-RU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2х — 3= 0</a:t>
            </a:r>
            <a:endParaRPr lang="ru-RU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14х</a:t>
            </a:r>
            <a:r>
              <a:rPr lang="ru-RU" sz="36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0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12. 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5х+7+х</a:t>
            </a:r>
            <a:r>
              <a:rPr lang="ru-RU" sz="36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=0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8176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Физкультминутка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      Делить на нуль нельзя.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2.      3</a:t>
            </a:r>
            <a:r>
              <a:rPr lang="ru-RU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6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      Решим уравнение х</a:t>
            </a:r>
            <a:r>
              <a:rPr lang="ru-RU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=9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х=3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8В — самый лучший класс  в школе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81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Физкультминутка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     Математика — царица наук. 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       Квадратичная функция –график гипербола.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7.     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Решите уравнение: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10х=5</a:t>
            </a:r>
            <a:endParaRPr lang="ru-RU" sz="28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х=2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208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Проверим друг друга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1     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2-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2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60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596" y="428604"/>
            <a:ext cx="83198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Давайте решим такую задачу:</a:t>
            </a:r>
          </a:p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Саша отдыхал под яблоней. С высоты 5м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упало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яблоко.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Надо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узнать, сколько времени  будет Саша  ждать своего яблока?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8001.jpg"/>
          <p:cNvPicPr>
            <a:picLocks noChangeAspect="1"/>
          </p:cNvPicPr>
          <p:nvPr/>
        </p:nvPicPr>
        <p:blipFill>
          <a:blip r:embed="rId2"/>
          <a:srcRect l="5396" r="5575" b="7749"/>
          <a:stretch>
            <a:fillRect/>
          </a:stretch>
        </p:blipFill>
        <p:spPr>
          <a:xfrm>
            <a:off x="428596" y="2477183"/>
            <a:ext cx="2581973" cy="3643338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4" name="Рисунок 13" descr="i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406" y="4880914"/>
            <a:ext cx="1014420" cy="1071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638275"/>
            <a:ext cx="760015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§24,  №24.16аб-№ 24.20аб, №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24.22аб,</a:t>
            </a:r>
          </a:p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Составить уравнение к задаче 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i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3071810"/>
            <a:ext cx="1428750" cy="1428750"/>
          </a:xfrm>
          <a:prstGeom prst="rect">
            <a:avLst/>
          </a:prstGeom>
        </p:spPr>
      </p:pic>
      <p:pic>
        <p:nvPicPr>
          <p:cNvPr id="5" name="Рисунок 4" descr="уче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44" y="4357694"/>
            <a:ext cx="1390660" cy="1896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857224" y="2571744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" name="Рисунок 5" descr="soru_cercev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929066"/>
            <a:ext cx="2143140" cy="2094432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808665" y="620688"/>
            <a:ext cx="572412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Задача знаменитого индийского математика XII века </a:t>
            </a:r>
            <a:r>
              <a:rPr lang="ru-RU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Бхаскары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Обезьянок резвых стая,</a:t>
            </a:r>
            <a:b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Всласть поевши, развлекалась.</a:t>
            </a:r>
            <a:b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Их в квадрате часть восьмая</a:t>
            </a:r>
            <a:b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поляне забавлялась,</a:t>
            </a:r>
            <a:b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двенадцать по лианам</a:t>
            </a:r>
            <a:b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Стали прыгать, повисая…</a:t>
            </a:r>
            <a:b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Сколько ж было обезьянок.</a:t>
            </a:r>
            <a:b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 скажи мне, в этой стае?</a:t>
            </a:r>
            <a:endParaRPr lang="ru-RU" sz="2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169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Решение неполных квадратных уравнений.</vt:lpstr>
      <vt:lpstr>Презентация PowerPoint</vt:lpstr>
      <vt:lpstr>Презентация PowerPoint</vt:lpstr>
      <vt:lpstr>Физкультминутка</vt:lpstr>
      <vt:lpstr>Физкультминутка</vt:lpstr>
      <vt:lpstr>Проверим друг друга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Неполные кв</dc:title>
  <dc:creator>кей</dc:creator>
  <cp:lastModifiedBy>Alexander Dolgoschelov (NW)</cp:lastModifiedBy>
  <cp:revision>128</cp:revision>
  <dcterms:created xsi:type="dcterms:W3CDTF">2013-03-30T06:55:00Z</dcterms:created>
  <dcterms:modified xsi:type="dcterms:W3CDTF">2018-01-30T19:29:09Z</dcterms:modified>
</cp:coreProperties>
</file>